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0" r:id="rId6"/>
    <p:sldId id="267" r:id="rId7"/>
    <p:sldId id="265" r:id="rId8"/>
    <p:sldId id="269" r:id="rId9"/>
    <p:sldId id="261" r:id="rId10"/>
    <p:sldId id="266" r:id="rId11"/>
    <p:sldId id="262" r:id="rId12"/>
    <p:sldId id="263" r:id="rId13"/>
    <p:sldId id="271" r:id="rId14"/>
    <p:sldId id="272" r:id="rId15"/>
    <p:sldId id="259" r:id="rId16"/>
    <p:sldId id="270" r:id="rId1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FACA6-A966-E025-8390-6DD9E4B14AF0}" v="2" dt="2019-05-13T16:58:48.382"/>
    <p1510:client id="{0C3EB023-ABD7-4E30-99F3-DCF8E989210E}" v="885" dt="2019-05-14T04:53:33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1" autoAdjust="0"/>
    <p:restoredTop sz="95226" autoAdjust="0"/>
  </p:normalViewPr>
  <p:slideViewPr>
    <p:cSldViewPr snapToGrid="0">
      <p:cViewPr varScale="1">
        <p:scale>
          <a:sx n="69" d="100"/>
          <a:sy n="6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EFFACA6-A966-E025-8390-6DD9E4B14AF0}"/>
    <pc:docChg chg="modSld">
      <pc:chgData name="" userId="" providerId="" clId="Web-{CEFFACA6-A966-E025-8390-6DD9E4B14AF0}" dt="2019-05-13T16:40:30.838" v="14" actId="20577"/>
      <pc:docMkLst>
        <pc:docMk/>
      </pc:docMkLst>
      <pc:sldChg chg="modSp">
        <pc:chgData name="" userId="" providerId="" clId="Web-{CEFFACA6-A966-E025-8390-6DD9E4B14AF0}" dt="2019-05-13T16:40:30.838" v="14" actId="20577"/>
        <pc:sldMkLst>
          <pc:docMk/>
          <pc:sldMk cId="2029002549" sldId="256"/>
        </pc:sldMkLst>
        <pc:spChg chg="mod">
          <ac:chgData name="" userId="" providerId="" clId="Web-{CEFFACA6-A966-E025-8390-6DD9E4B14AF0}" dt="2019-05-13T16:40:30.838" v="14" actId="20577"/>
          <ac:spMkLst>
            <pc:docMk/>
            <pc:sldMk cId="2029002549" sldId="256"/>
            <ac:spMk id="2" creationId="{00000000-0000-0000-0000-000000000000}"/>
          </ac:spMkLst>
        </pc:spChg>
      </pc:sldChg>
    </pc:docChg>
  </pc:docChgLst>
  <pc:docChgLst>
    <pc:chgData name="Rico Encabo" userId="S::847961@wcskids.net::a7d93268-7703-4065-ab65-699302f51dbd" providerId="AD" clId="Web-{CEFFACA6-A966-E025-8390-6DD9E4B14AF0}"/>
    <pc:docChg chg="addSld modSld">
      <pc:chgData name="Rico Encabo" userId="S::847961@wcskids.net::a7d93268-7703-4065-ab65-699302f51dbd" providerId="AD" clId="Web-{CEFFACA6-A966-E025-8390-6DD9E4B14AF0}" dt="2019-05-13T17:03:09.631" v="451"/>
      <pc:docMkLst>
        <pc:docMk/>
      </pc:docMkLst>
      <pc:sldChg chg="modSp">
        <pc:chgData name="Rico Encabo" userId="S::847961@wcskids.net::a7d93268-7703-4065-ab65-699302f51dbd" providerId="AD" clId="Web-{CEFFACA6-A966-E025-8390-6DD9E4B14AF0}" dt="2019-05-13T16:40:55.135" v="52" actId="20577"/>
        <pc:sldMkLst>
          <pc:docMk/>
          <pc:sldMk cId="2029002549" sldId="256"/>
        </pc:sldMkLst>
        <pc:spChg chg="mod">
          <ac:chgData name="Rico Encabo" userId="S::847961@wcskids.net::a7d93268-7703-4065-ab65-699302f51dbd" providerId="AD" clId="Web-{CEFFACA6-A966-E025-8390-6DD9E4B14AF0}" dt="2019-05-13T16:40:55.135" v="52" actId="20577"/>
          <ac:spMkLst>
            <pc:docMk/>
            <pc:sldMk cId="2029002549" sldId="256"/>
            <ac:spMk id="3" creationId="{00000000-0000-0000-0000-000000000000}"/>
          </ac:spMkLst>
        </pc:spChg>
      </pc:sldChg>
      <pc:sldChg chg="addSp delSp modSp new mod setBg">
        <pc:chgData name="Rico Encabo" userId="S::847961@wcskids.net::a7d93268-7703-4065-ab65-699302f51dbd" providerId="AD" clId="Web-{CEFFACA6-A966-E025-8390-6DD9E4B14AF0}" dt="2019-05-13T17:03:09.631" v="451"/>
        <pc:sldMkLst>
          <pc:docMk/>
          <pc:sldMk cId="3295043255" sldId="257"/>
        </pc:sldMkLst>
        <pc:spChg chg="mod">
          <ac:chgData name="Rico Encabo" userId="S::847961@wcskids.net::a7d93268-7703-4065-ab65-699302f51dbd" providerId="AD" clId="Web-{CEFFACA6-A966-E025-8390-6DD9E4B14AF0}" dt="2019-05-13T17:02:40.084" v="445"/>
          <ac:spMkLst>
            <pc:docMk/>
            <pc:sldMk cId="3295043255" sldId="257"/>
            <ac:spMk id="2" creationId="{0799F5EA-DBE1-4CD3-A07B-D82A36309BA0}"/>
          </ac:spMkLst>
        </pc:spChg>
        <pc:spChg chg="del mod">
          <ac:chgData name="Rico Encabo" userId="S::847961@wcskids.net::a7d93268-7703-4065-ab65-699302f51dbd" providerId="AD" clId="Web-{CEFFACA6-A966-E025-8390-6DD9E4B14AF0}" dt="2019-05-13T17:03:05.912" v="450"/>
          <ac:spMkLst>
            <pc:docMk/>
            <pc:sldMk cId="3295043255" sldId="257"/>
            <ac:spMk id="3" creationId="{1DD8D047-F34B-4B3E-A706-93910B8AF99E}"/>
          </ac:spMkLst>
        </pc:spChg>
        <pc:spChg chg="add del mod">
          <ac:chgData name="Rico Encabo" userId="S::847961@wcskids.net::a7d93268-7703-4065-ab65-699302f51dbd" providerId="AD" clId="Web-{CEFFACA6-A966-E025-8390-6DD9E4B14AF0}" dt="2019-05-13T17:03:09.631" v="451"/>
          <ac:spMkLst>
            <pc:docMk/>
            <pc:sldMk cId="3295043255" sldId="257"/>
            <ac:spMk id="7" creationId="{178CBF04-FBAA-49AB-8C71-DB10E277836D}"/>
          </ac:spMkLst>
        </pc:spChg>
        <pc:spChg chg="add">
          <ac:chgData name="Rico Encabo" userId="S::847961@wcskids.net::a7d93268-7703-4065-ab65-699302f51dbd" providerId="AD" clId="Web-{CEFFACA6-A966-E025-8390-6DD9E4B14AF0}" dt="2019-05-13T17:02:40.084" v="445"/>
          <ac:spMkLst>
            <pc:docMk/>
            <pc:sldMk cId="3295043255" sldId="257"/>
            <ac:spMk id="8" creationId="{35C44DBB-AD7C-4682-B258-6367305D207B}"/>
          </ac:spMkLst>
        </pc:spChg>
        <pc:picChg chg="add del mod">
          <ac:chgData name="Rico Encabo" userId="S::847961@wcskids.net::a7d93268-7703-4065-ab65-699302f51dbd" providerId="AD" clId="Web-{CEFFACA6-A966-E025-8390-6DD9E4B14AF0}" dt="2019-05-13T16:49:46.696" v="176"/>
          <ac:picMkLst>
            <pc:docMk/>
            <pc:sldMk cId="3295043255" sldId="257"/>
            <ac:picMk id="4" creationId="{E41AD12A-CF27-4A28-977F-41D2C94830B2}"/>
          </ac:picMkLst>
        </pc:picChg>
        <pc:cxnChg chg="add">
          <ac:chgData name="Rico Encabo" userId="S::847961@wcskids.net::a7d93268-7703-4065-ab65-699302f51dbd" providerId="AD" clId="Web-{CEFFACA6-A966-E025-8390-6DD9E4B14AF0}" dt="2019-05-13T17:02:40.084" v="445"/>
          <ac:cxnSpMkLst>
            <pc:docMk/>
            <pc:sldMk cId="3295043255" sldId="257"/>
            <ac:cxnSpMk id="10" creationId="{A1CED323-FAF0-4E0B-8717-FC1F468A28FE}"/>
          </ac:cxnSpMkLst>
        </pc:cxnChg>
      </pc:sldChg>
      <pc:sldChg chg="addSp modSp new mod setBg setClrOvrMap">
        <pc:chgData name="Rico Encabo" userId="S::847961@wcskids.net::a7d93268-7703-4065-ab65-699302f51dbd" providerId="AD" clId="Web-{CEFFACA6-A966-E025-8390-6DD9E4B14AF0}" dt="2019-05-13T17:01:55.959" v="443" actId="20577"/>
        <pc:sldMkLst>
          <pc:docMk/>
          <pc:sldMk cId="1535256090" sldId="258"/>
        </pc:sldMkLst>
        <pc:spChg chg="mod">
          <ac:chgData name="Rico Encabo" userId="S::847961@wcskids.net::a7d93268-7703-4065-ab65-699302f51dbd" providerId="AD" clId="Web-{CEFFACA6-A966-E025-8390-6DD9E4B14AF0}" dt="2019-05-13T17:01:41.116" v="438"/>
          <ac:spMkLst>
            <pc:docMk/>
            <pc:sldMk cId="1535256090" sldId="258"/>
            <ac:spMk id="2" creationId="{3E327FAD-96CC-4397-A66C-96DB59C60E6A}"/>
          </ac:spMkLst>
        </pc:spChg>
        <pc:spChg chg="mod ord">
          <ac:chgData name="Rico Encabo" userId="S::847961@wcskids.net::a7d93268-7703-4065-ab65-699302f51dbd" providerId="AD" clId="Web-{CEFFACA6-A966-E025-8390-6DD9E4B14AF0}" dt="2019-05-13T17:01:55.959" v="443" actId="20577"/>
          <ac:spMkLst>
            <pc:docMk/>
            <pc:sldMk cId="1535256090" sldId="258"/>
            <ac:spMk id="3" creationId="{95839990-1569-4E5B-A000-49FE1CA0B2B1}"/>
          </ac:spMkLst>
        </pc:spChg>
        <pc:spChg chg="add">
          <ac:chgData name="Rico Encabo" userId="S::847961@wcskids.net::a7d93268-7703-4065-ab65-699302f51dbd" providerId="AD" clId="Web-{CEFFACA6-A966-E025-8390-6DD9E4B14AF0}" dt="2019-05-13T17:01:41.116" v="438"/>
          <ac:spMkLst>
            <pc:docMk/>
            <pc:sldMk cId="1535256090" sldId="258"/>
            <ac:spMk id="9" creationId="{A416E3E5-5186-46A4-AFBD-337387D3163D}"/>
          </ac:spMkLst>
        </pc:spChg>
        <pc:spChg chg="add">
          <ac:chgData name="Rico Encabo" userId="S::847961@wcskids.net::a7d93268-7703-4065-ab65-699302f51dbd" providerId="AD" clId="Web-{CEFFACA6-A966-E025-8390-6DD9E4B14AF0}" dt="2019-05-13T17:01:41.116" v="438"/>
          <ac:spMkLst>
            <pc:docMk/>
            <pc:sldMk cId="1535256090" sldId="258"/>
            <ac:spMk id="11" creationId="{7B8FAACC-353E-4F84-BA62-A5514185D9A9}"/>
          </ac:spMkLst>
        </pc:spChg>
        <pc:picChg chg="add mod">
          <ac:chgData name="Rico Encabo" userId="S::847961@wcskids.net::a7d93268-7703-4065-ab65-699302f51dbd" providerId="AD" clId="Web-{CEFFACA6-A966-E025-8390-6DD9E4B14AF0}" dt="2019-05-13T17:01:41.116" v="438"/>
          <ac:picMkLst>
            <pc:docMk/>
            <pc:sldMk cId="1535256090" sldId="258"/>
            <ac:picMk id="4" creationId="{BBA4C536-7937-4A94-B878-3A3ED0910848}"/>
          </ac:picMkLst>
        </pc:picChg>
      </pc:sldChg>
      <pc:sldChg chg="modSp new">
        <pc:chgData name="Rico Encabo" userId="S::847961@wcskids.net::a7d93268-7703-4065-ab65-699302f51dbd" providerId="AD" clId="Web-{CEFFACA6-A966-E025-8390-6DD9E4B14AF0}" dt="2019-05-13T17:01:05.069" v="434" actId="20577"/>
        <pc:sldMkLst>
          <pc:docMk/>
          <pc:sldMk cId="2339126750" sldId="259"/>
        </pc:sldMkLst>
        <pc:spChg chg="mod">
          <ac:chgData name="Rico Encabo" userId="S::847961@wcskids.net::a7d93268-7703-4065-ab65-699302f51dbd" providerId="AD" clId="Web-{CEFFACA6-A966-E025-8390-6DD9E4B14AF0}" dt="2019-05-13T17:01:02.897" v="431" actId="20577"/>
          <ac:spMkLst>
            <pc:docMk/>
            <pc:sldMk cId="2339126750" sldId="259"/>
            <ac:spMk id="2" creationId="{F9D03784-7C1D-4D1C-9309-4EC714FC6350}"/>
          </ac:spMkLst>
        </pc:spChg>
        <pc:spChg chg="mod">
          <ac:chgData name="Rico Encabo" userId="S::847961@wcskids.net::a7d93268-7703-4065-ab65-699302f51dbd" providerId="AD" clId="Web-{CEFFACA6-A966-E025-8390-6DD9E4B14AF0}" dt="2019-05-13T17:01:05.069" v="434" actId="20577"/>
          <ac:spMkLst>
            <pc:docMk/>
            <pc:sldMk cId="2339126750" sldId="259"/>
            <ac:spMk id="3" creationId="{653C617C-D147-4411-9E3A-2E857070E2C9}"/>
          </ac:spMkLst>
        </pc:spChg>
      </pc:sldChg>
    </pc:docChg>
  </pc:docChgLst>
  <pc:docChgLst>
    <pc:chgData name="Rico Encabo" userId="S::847961@wcskids.net::a7d93268-7703-4065-ab65-699302f51dbd" providerId="AD" clId="Web-{396DAEB4-58F9-248F-706C-F937C4608D83}"/>
    <pc:docChg chg="addSld delSld modSld">
      <pc:chgData name="Rico Encabo" userId="S::847961@wcskids.net::a7d93268-7703-4065-ab65-699302f51dbd" providerId="AD" clId="Web-{396DAEB4-58F9-248F-706C-F937C4608D83}" dt="2019-05-14T00:51:14.454" v="912" actId="20577"/>
      <pc:docMkLst>
        <pc:docMk/>
      </pc:docMkLst>
      <pc:sldChg chg="modSp">
        <pc:chgData name="Rico Encabo" userId="S::847961@wcskids.net::a7d93268-7703-4065-ab65-699302f51dbd" providerId="AD" clId="Web-{396DAEB4-58F9-248F-706C-F937C4608D83}" dt="2019-05-13T23:32:25.578" v="220" actId="20577"/>
        <pc:sldMkLst>
          <pc:docMk/>
          <pc:sldMk cId="2029002549" sldId="256"/>
        </pc:sldMkLst>
        <pc:spChg chg="mod">
          <ac:chgData name="Rico Encabo" userId="S::847961@wcskids.net::a7d93268-7703-4065-ab65-699302f51dbd" providerId="AD" clId="Web-{396DAEB4-58F9-248F-706C-F937C4608D83}" dt="2019-05-13T23:32:25.578" v="220" actId="20577"/>
          <ac:spMkLst>
            <pc:docMk/>
            <pc:sldMk cId="2029002549" sldId="256"/>
            <ac:spMk id="3" creationId="{00000000-0000-0000-0000-000000000000}"/>
          </ac:spMkLst>
        </pc:spChg>
      </pc:sldChg>
      <pc:sldChg chg="addSp modSp">
        <pc:chgData name="Rico Encabo" userId="S::847961@wcskids.net::a7d93268-7703-4065-ab65-699302f51dbd" providerId="AD" clId="Web-{396DAEB4-58F9-248F-706C-F937C4608D83}" dt="2019-05-13T22:21:16.615" v="132" actId="1076"/>
        <pc:sldMkLst>
          <pc:docMk/>
          <pc:sldMk cId="3295043255" sldId="257"/>
        </pc:sldMkLst>
        <pc:spChg chg="add mod">
          <ac:chgData name="Rico Encabo" userId="S::847961@wcskids.net::a7d93268-7703-4065-ab65-699302f51dbd" providerId="AD" clId="Web-{396DAEB4-58F9-248F-706C-F937C4608D83}" dt="2019-05-13T22:21:16.615" v="132" actId="1076"/>
          <ac:spMkLst>
            <pc:docMk/>
            <pc:sldMk cId="3295043255" sldId="257"/>
            <ac:spMk id="3" creationId="{D174AA63-55C2-4227-83CF-3CBF6985C70E}"/>
          </ac:spMkLst>
        </pc:spChg>
        <pc:spChg chg="add mod">
          <ac:chgData name="Rico Encabo" userId="S::847961@wcskids.net::a7d93268-7703-4065-ab65-699302f51dbd" providerId="AD" clId="Web-{396DAEB4-58F9-248F-706C-F937C4608D83}" dt="2019-05-13T22:18:23.249" v="129" actId="1076"/>
          <ac:spMkLst>
            <pc:docMk/>
            <pc:sldMk cId="3295043255" sldId="257"/>
            <ac:spMk id="6" creationId="{0833EAB8-5D09-48A5-A276-74E554A11735}"/>
          </ac:spMkLst>
        </pc:spChg>
        <pc:picChg chg="add mod">
          <ac:chgData name="Rico Encabo" userId="S::847961@wcskids.net::a7d93268-7703-4065-ab65-699302f51dbd" providerId="AD" clId="Web-{396DAEB4-58F9-248F-706C-F937C4608D83}" dt="2019-05-13T22:18:21.092" v="128" actId="1076"/>
          <ac:picMkLst>
            <pc:docMk/>
            <pc:sldMk cId="3295043255" sldId="257"/>
            <ac:picMk id="4" creationId="{8D315BBC-F8D4-43AB-8849-B8E540476A1E}"/>
          </ac:picMkLst>
        </pc:picChg>
        <pc:picChg chg="add mod">
          <ac:chgData name="Rico Encabo" userId="S::847961@wcskids.net::a7d93268-7703-4065-ab65-699302f51dbd" providerId="AD" clId="Web-{396DAEB4-58F9-248F-706C-F937C4608D83}" dt="2019-05-13T22:18:30.405" v="131" actId="1076"/>
          <ac:picMkLst>
            <pc:docMk/>
            <pc:sldMk cId="3295043255" sldId="257"/>
            <ac:picMk id="7" creationId="{65F51CB8-7B76-45CF-A527-9C709517B0A7}"/>
          </ac:picMkLst>
        </pc:picChg>
      </pc:sldChg>
      <pc:sldChg chg="addSp delSp modSp mod setBg setClrOvrMap">
        <pc:chgData name="Rico Encabo" userId="S::847961@wcskids.net::a7d93268-7703-4065-ab65-699302f51dbd" providerId="AD" clId="Web-{396DAEB4-58F9-248F-706C-F937C4608D83}" dt="2019-05-14T00:23:22.203" v="853"/>
        <pc:sldMkLst>
          <pc:docMk/>
          <pc:sldMk cId="1535256090" sldId="258"/>
        </pc:sldMkLst>
        <pc:spChg chg="mod ord">
          <ac:chgData name="Rico Encabo" userId="S::847961@wcskids.net::a7d93268-7703-4065-ab65-699302f51dbd" providerId="AD" clId="Web-{396DAEB4-58F9-248F-706C-F937C4608D83}" dt="2019-05-14T00:23:22.203" v="853"/>
          <ac:spMkLst>
            <pc:docMk/>
            <pc:sldMk cId="1535256090" sldId="258"/>
            <ac:spMk id="2" creationId="{3E327FAD-96CC-4397-A66C-96DB59C60E6A}"/>
          </ac:spMkLst>
        </pc:spChg>
        <pc:spChg chg="mod ord">
          <ac:chgData name="Rico Encabo" userId="S::847961@wcskids.net::a7d93268-7703-4065-ab65-699302f51dbd" providerId="AD" clId="Web-{396DAEB4-58F9-248F-706C-F937C4608D83}" dt="2019-05-14T00:23:22.203" v="853"/>
          <ac:spMkLst>
            <pc:docMk/>
            <pc:sldMk cId="1535256090" sldId="258"/>
            <ac:spMk id="3" creationId="{95839990-1569-4E5B-A000-49FE1CA0B2B1}"/>
          </ac:spMkLst>
        </pc:spChg>
        <pc:spChg chg="del">
          <ac:chgData name="Rico Encabo" userId="S::847961@wcskids.net::a7d93268-7703-4065-ab65-699302f51dbd" providerId="AD" clId="Web-{396DAEB4-58F9-248F-706C-F937C4608D83}" dt="2019-05-13T23:25:27.343" v="203"/>
          <ac:spMkLst>
            <pc:docMk/>
            <pc:sldMk cId="1535256090" sldId="258"/>
            <ac:spMk id="9" creationId="{A416E3E5-5186-46A4-AFBD-337387D3163D}"/>
          </ac:spMkLst>
        </pc:spChg>
        <pc:spChg chg="del">
          <ac:chgData name="Rico Encabo" userId="S::847961@wcskids.net::a7d93268-7703-4065-ab65-699302f51dbd" providerId="AD" clId="Web-{396DAEB4-58F9-248F-706C-F937C4608D83}" dt="2019-05-13T23:25:27.343" v="203"/>
          <ac:spMkLst>
            <pc:docMk/>
            <pc:sldMk cId="1535256090" sldId="258"/>
            <ac:spMk id="11" creationId="{7B8FAACC-353E-4F84-BA62-A5514185D9A9}"/>
          </ac:spMkLst>
        </pc:spChg>
        <pc:spChg chg="add del">
          <ac:chgData name="Rico Encabo" userId="S::847961@wcskids.net::a7d93268-7703-4065-ab65-699302f51dbd" providerId="AD" clId="Web-{396DAEB4-58F9-248F-706C-F937C4608D83}" dt="2019-05-14T00:23:22.203" v="853"/>
          <ac:spMkLst>
            <pc:docMk/>
            <pc:sldMk cId="1535256090" sldId="258"/>
            <ac:spMk id="13" creationId="{A1DFCBE5-52C1-48A9-89CF-E7D68CCA1620}"/>
          </ac:spMkLst>
        </pc:spChg>
        <pc:spChg chg="add del">
          <ac:chgData name="Rico Encabo" userId="S::847961@wcskids.net::a7d93268-7703-4065-ab65-699302f51dbd" providerId="AD" clId="Web-{396DAEB4-58F9-248F-706C-F937C4608D83}" dt="2019-05-14T00:23:22.203" v="853"/>
          <ac:spMkLst>
            <pc:docMk/>
            <pc:sldMk cId="1535256090" sldId="258"/>
            <ac:spMk id="15" creationId="{06AB74CA-E76D-4922-91FE-A4AAF0487CE8}"/>
          </ac:spMkLst>
        </pc:spChg>
        <pc:spChg chg="add del">
          <ac:chgData name="Rico Encabo" userId="S::847961@wcskids.net::a7d93268-7703-4065-ab65-699302f51dbd" providerId="AD" clId="Web-{396DAEB4-58F9-248F-706C-F937C4608D83}" dt="2019-05-13T23:54:17.328" v="439"/>
          <ac:spMkLst>
            <pc:docMk/>
            <pc:sldMk cId="1535256090" sldId="258"/>
            <ac:spMk id="16" creationId="{A416E3E5-5186-46A4-AFBD-337387D3163D}"/>
          </ac:spMkLst>
        </pc:spChg>
        <pc:spChg chg="add del">
          <ac:chgData name="Rico Encabo" userId="S::847961@wcskids.net::a7d93268-7703-4065-ab65-699302f51dbd" providerId="AD" clId="Web-{396DAEB4-58F9-248F-706C-F937C4608D83}" dt="2019-05-13T23:54:17.328" v="439"/>
          <ac:spMkLst>
            <pc:docMk/>
            <pc:sldMk cId="1535256090" sldId="258"/>
            <ac:spMk id="18" creationId="{7B8FAACC-353E-4F84-BA62-A5514185D9A9}"/>
          </ac:spMkLst>
        </pc:spChg>
        <pc:spChg chg="add del">
          <ac:chgData name="Rico Encabo" userId="S::847961@wcskids.net::a7d93268-7703-4065-ab65-699302f51dbd" providerId="AD" clId="Web-{396DAEB4-58F9-248F-706C-F937C4608D83}" dt="2019-05-13T23:54:17.312" v="438"/>
          <ac:spMkLst>
            <pc:docMk/>
            <pc:sldMk cId="1535256090" sldId="258"/>
            <ac:spMk id="20" creationId="{5940F547-7206-4401-94FB-F8421915D8B8}"/>
          </ac:spMkLst>
        </pc:spChg>
        <pc:spChg chg="add del">
          <ac:chgData name="Rico Encabo" userId="S::847961@wcskids.net::a7d93268-7703-4065-ab65-699302f51dbd" providerId="AD" clId="Web-{396DAEB4-58F9-248F-706C-F937C4608D83}" dt="2019-05-13T23:57:55.719" v="445"/>
          <ac:spMkLst>
            <pc:docMk/>
            <pc:sldMk cId="1535256090" sldId="258"/>
            <ac:spMk id="21" creationId="{E2264E67-6F59-4D8D-8E5F-8245B0FEAE76}"/>
          </ac:spMkLst>
        </pc:spChg>
        <pc:spChg chg="add del">
          <ac:chgData name="Rico Encabo" userId="S::847961@wcskids.net::a7d93268-7703-4065-ab65-699302f51dbd" providerId="AD" clId="Web-{396DAEB4-58F9-248F-706C-F937C4608D83}" dt="2019-05-13T23:57:55.719" v="445"/>
          <ac:spMkLst>
            <pc:docMk/>
            <pc:sldMk cId="1535256090" sldId="258"/>
            <ac:spMk id="22" creationId="{158E1C6E-D299-4F5D-B15B-155EBF7F62FD}"/>
          </ac:spMkLst>
        </pc:spChg>
        <pc:spChg chg="add del">
          <ac:chgData name="Rico Encabo" userId="S::847961@wcskids.net::a7d93268-7703-4065-ab65-699302f51dbd" providerId="AD" clId="Web-{396DAEB4-58F9-248F-706C-F937C4608D83}" dt="2019-05-13T23:54:12.015" v="434"/>
          <ac:spMkLst>
            <pc:docMk/>
            <pc:sldMk cId="1535256090" sldId="258"/>
            <ac:spMk id="23" creationId="{A416E3E5-5186-46A4-AFBD-337387D3163D}"/>
          </ac:spMkLst>
        </pc:spChg>
        <pc:spChg chg="add del">
          <ac:chgData name="Rico Encabo" userId="S::847961@wcskids.net::a7d93268-7703-4065-ab65-699302f51dbd" providerId="AD" clId="Web-{396DAEB4-58F9-248F-706C-F937C4608D83}" dt="2019-05-13T23:54:12.015" v="434"/>
          <ac:spMkLst>
            <pc:docMk/>
            <pc:sldMk cId="1535256090" sldId="258"/>
            <ac:spMk id="25" creationId="{7B8FAACC-353E-4F84-BA62-A5514185D9A9}"/>
          </ac:spMkLst>
        </pc:spChg>
        <pc:picChg chg="add del mod ord">
          <ac:chgData name="Rico Encabo" userId="S::847961@wcskids.net::a7d93268-7703-4065-ab65-699302f51dbd" providerId="AD" clId="Web-{396DAEB4-58F9-248F-706C-F937C4608D83}" dt="2019-05-13T23:57:51.578" v="442"/>
          <ac:picMkLst>
            <pc:docMk/>
            <pc:sldMk cId="1535256090" sldId="258"/>
            <ac:picMk id="4" creationId="{7FF04914-29A3-46EF-AA35-4196DCC55189}"/>
          </ac:picMkLst>
        </pc:picChg>
        <pc:picChg chg="del">
          <ac:chgData name="Rico Encabo" userId="S::847961@wcskids.net::a7d93268-7703-4065-ab65-699302f51dbd" providerId="AD" clId="Web-{396DAEB4-58F9-248F-706C-F937C4608D83}" dt="2019-05-13T22:30:09.480" v="139"/>
          <ac:picMkLst>
            <pc:docMk/>
            <pc:sldMk cId="1535256090" sldId="258"/>
            <ac:picMk id="4" creationId="{BBA4C536-7937-4A94-B878-3A3ED0910848}"/>
          </ac:picMkLst>
        </pc:picChg>
        <pc:picChg chg="add mod ord">
          <ac:chgData name="Rico Encabo" userId="S::847961@wcskids.net::a7d93268-7703-4065-ab65-699302f51dbd" providerId="AD" clId="Web-{396DAEB4-58F9-248F-706C-F937C4608D83}" dt="2019-05-14T00:23:22.203" v="853"/>
          <ac:picMkLst>
            <pc:docMk/>
            <pc:sldMk cId="1535256090" sldId="258"/>
            <ac:picMk id="6" creationId="{D8361A2F-D20C-401F-95CD-A2B49B6F3AE0}"/>
          </ac:picMkLst>
        </pc:picChg>
        <pc:picChg chg="add mod">
          <ac:chgData name="Rico Encabo" userId="S::847961@wcskids.net::a7d93268-7703-4065-ab65-699302f51dbd" providerId="AD" clId="Web-{396DAEB4-58F9-248F-706C-F937C4608D83}" dt="2019-05-14T00:23:22.203" v="853"/>
          <ac:picMkLst>
            <pc:docMk/>
            <pc:sldMk cId="1535256090" sldId="258"/>
            <ac:picMk id="8" creationId="{51E64ED9-3729-490B-A230-BFE720F7AAF5}"/>
          </ac:picMkLst>
        </pc:picChg>
      </pc:sldChg>
      <pc:sldChg chg="modSp">
        <pc:chgData name="Rico Encabo" userId="S::847961@wcskids.net::a7d93268-7703-4065-ab65-699302f51dbd" providerId="AD" clId="Web-{396DAEB4-58F9-248F-706C-F937C4608D83}" dt="2019-05-14T00:27:07.984" v="875" actId="20577"/>
        <pc:sldMkLst>
          <pc:docMk/>
          <pc:sldMk cId="2339126750" sldId="259"/>
        </pc:sldMkLst>
        <pc:spChg chg="mod">
          <ac:chgData name="Rico Encabo" userId="S::847961@wcskids.net::a7d93268-7703-4065-ab65-699302f51dbd" providerId="AD" clId="Web-{396DAEB4-58F9-248F-706C-F937C4608D83}" dt="2019-05-14T00:27:07.984" v="875" actId="20577"/>
          <ac:spMkLst>
            <pc:docMk/>
            <pc:sldMk cId="2339126750" sldId="259"/>
            <ac:spMk id="3" creationId="{653C617C-D147-4411-9E3A-2E857070E2C9}"/>
          </ac:spMkLst>
        </pc:spChg>
      </pc:sldChg>
      <pc:sldChg chg="modSp new">
        <pc:chgData name="Rico Encabo" userId="S::847961@wcskids.net::a7d93268-7703-4065-ab65-699302f51dbd" providerId="AD" clId="Web-{396DAEB4-58F9-248F-706C-F937C4608D83}" dt="2019-05-14T00:50:43.641" v="910" actId="20577"/>
        <pc:sldMkLst>
          <pc:docMk/>
          <pc:sldMk cId="225978428" sldId="260"/>
        </pc:sldMkLst>
        <pc:spChg chg="mod">
          <ac:chgData name="Rico Encabo" userId="S::847961@wcskids.net::a7d93268-7703-4065-ab65-699302f51dbd" providerId="AD" clId="Web-{396DAEB4-58F9-248F-706C-F937C4608D83}" dt="2019-05-13T23:39:36.015" v="226" actId="20577"/>
          <ac:spMkLst>
            <pc:docMk/>
            <pc:sldMk cId="225978428" sldId="260"/>
            <ac:spMk id="2" creationId="{7346045B-E630-45D4-A06E-E5F5C75A28E0}"/>
          </ac:spMkLst>
        </pc:spChg>
        <pc:spChg chg="mod">
          <ac:chgData name="Rico Encabo" userId="S::847961@wcskids.net::a7d93268-7703-4065-ab65-699302f51dbd" providerId="AD" clId="Web-{396DAEB4-58F9-248F-706C-F937C4608D83}" dt="2019-05-14T00:50:43.641" v="910" actId="20577"/>
          <ac:spMkLst>
            <pc:docMk/>
            <pc:sldMk cId="225978428" sldId="260"/>
            <ac:spMk id="3" creationId="{75C7CD34-980E-4198-84C7-58F44A1624EC}"/>
          </ac:spMkLst>
        </pc:spChg>
      </pc:sldChg>
      <pc:sldChg chg="addSp modSp new del">
        <pc:chgData name="Rico Encabo" userId="S::847961@wcskids.net::a7d93268-7703-4065-ab65-699302f51dbd" providerId="AD" clId="Web-{396DAEB4-58F9-248F-706C-F937C4608D83}" dt="2019-05-13T23:28:19.718" v="207"/>
        <pc:sldMkLst>
          <pc:docMk/>
          <pc:sldMk cId="1968325052" sldId="260"/>
        </pc:sldMkLst>
        <pc:spChg chg="mod">
          <ac:chgData name="Rico Encabo" userId="S::847961@wcskids.net::a7d93268-7703-4065-ab65-699302f51dbd" providerId="AD" clId="Web-{396DAEB4-58F9-248F-706C-F937C4608D83}" dt="2019-05-13T22:22:32.446" v="134" actId="20577"/>
          <ac:spMkLst>
            <pc:docMk/>
            <pc:sldMk cId="1968325052" sldId="260"/>
            <ac:spMk id="3" creationId="{7A6E1566-7812-4E7D-9A3A-E9A4B3CDB081}"/>
          </ac:spMkLst>
        </pc:spChg>
        <pc:picChg chg="add mod">
          <ac:chgData name="Rico Encabo" userId="S::847961@wcskids.net::a7d93268-7703-4065-ab65-699302f51dbd" providerId="AD" clId="Web-{396DAEB4-58F9-248F-706C-F937C4608D83}" dt="2019-05-13T22:22:41.478" v="138" actId="1076"/>
          <ac:picMkLst>
            <pc:docMk/>
            <pc:sldMk cId="1968325052" sldId="260"/>
            <ac:picMk id="5" creationId="{612E40F6-0C56-474E-9D56-BDCDAA70EB52}"/>
          </ac:picMkLst>
        </pc:picChg>
      </pc:sldChg>
      <pc:sldChg chg="modSp new">
        <pc:chgData name="Rico Encabo" userId="S::847961@wcskids.net::a7d93268-7703-4065-ab65-699302f51dbd" providerId="AD" clId="Web-{396DAEB4-58F9-248F-706C-F937C4608D83}" dt="2019-05-13T23:44:15.484" v="234" actId="20577"/>
        <pc:sldMkLst>
          <pc:docMk/>
          <pc:sldMk cId="863070577" sldId="261"/>
        </pc:sldMkLst>
        <pc:spChg chg="mod">
          <ac:chgData name="Rico Encabo" userId="S::847961@wcskids.net::a7d93268-7703-4065-ab65-699302f51dbd" providerId="AD" clId="Web-{396DAEB4-58F9-248F-706C-F937C4608D83}" dt="2019-05-13T23:44:15.484" v="234" actId="20577"/>
          <ac:spMkLst>
            <pc:docMk/>
            <pc:sldMk cId="863070577" sldId="261"/>
            <ac:spMk id="2" creationId="{5FE62395-1EFB-4D49-95DD-A163C9F0BFE2}"/>
          </ac:spMkLst>
        </pc:spChg>
      </pc:sldChg>
      <pc:sldChg chg="addSp modSp new mod setBg">
        <pc:chgData name="Rico Encabo" userId="S::847961@wcskids.net::a7d93268-7703-4065-ab65-699302f51dbd" providerId="AD" clId="Web-{396DAEB4-58F9-248F-706C-F937C4608D83}" dt="2019-05-13T23:45:35.828" v="267" actId="20577"/>
        <pc:sldMkLst>
          <pc:docMk/>
          <pc:sldMk cId="2136056005" sldId="262"/>
        </pc:sldMkLst>
        <pc:spChg chg="add mod">
          <ac:chgData name="Rico Encabo" userId="S::847961@wcskids.net::a7d93268-7703-4065-ab65-699302f51dbd" providerId="AD" clId="Web-{396DAEB4-58F9-248F-706C-F937C4608D83}" dt="2019-05-13T23:45:35.828" v="267" actId="20577"/>
          <ac:spMkLst>
            <pc:docMk/>
            <pc:sldMk cId="2136056005" sldId="262"/>
            <ac:spMk id="2" creationId="{16BAA3F2-07CD-4F9E-AF98-FCBDC8E04DF7}"/>
          </ac:spMkLst>
        </pc:spChg>
        <pc:spChg chg="add">
          <ac:chgData name="Rico Encabo" userId="S::847961@wcskids.net::a7d93268-7703-4065-ab65-699302f51dbd" providerId="AD" clId="Web-{396DAEB4-58F9-248F-706C-F937C4608D83}" dt="2019-05-13T23:45:14.390" v="266"/>
          <ac:spMkLst>
            <pc:docMk/>
            <pc:sldMk cId="2136056005" sldId="262"/>
            <ac:spMk id="7" creationId="{8775F366-526C-4C42-8931-696FFE8AA517}"/>
          </ac:spMkLst>
        </pc:spChg>
        <pc:spChg chg="add">
          <ac:chgData name="Rico Encabo" userId="S::847961@wcskids.net::a7d93268-7703-4065-ab65-699302f51dbd" providerId="AD" clId="Web-{396DAEB4-58F9-248F-706C-F937C4608D83}" dt="2019-05-13T23:45:14.390" v="266"/>
          <ac:spMkLst>
            <pc:docMk/>
            <pc:sldMk cId="2136056005" sldId="262"/>
            <ac:spMk id="9" creationId="{2FE8DED1-24FF-4A79-873B-ECE3ABE73035}"/>
          </ac:spMkLst>
        </pc:spChg>
        <pc:spChg chg="add">
          <ac:chgData name="Rico Encabo" userId="S::847961@wcskids.net::a7d93268-7703-4065-ab65-699302f51dbd" providerId="AD" clId="Web-{396DAEB4-58F9-248F-706C-F937C4608D83}" dt="2019-05-13T23:45:14.390" v="266"/>
          <ac:spMkLst>
            <pc:docMk/>
            <pc:sldMk cId="2136056005" sldId="262"/>
            <ac:spMk id="11" creationId="{0AA6A048-501A-4387-906B-B8A8543E7B11}"/>
          </ac:spMkLst>
        </pc:spChg>
      </pc:sldChg>
      <pc:sldChg chg="modSp new">
        <pc:chgData name="Rico Encabo" userId="S::847961@wcskids.net::a7d93268-7703-4065-ab65-699302f51dbd" providerId="AD" clId="Web-{396DAEB4-58F9-248F-706C-F937C4608D83}" dt="2019-05-13T23:49:55.812" v="295" actId="20577"/>
        <pc:sldMkLst>
          <pc:docMk/>
          <pc:sldMk cId="434759953" sldId="263"/>
        </pc:sldMkLst>
        <pc:spChg chg="mod">
          <ac:chgData name="Rico Encabo" userId="S::847961@wcskids.net::a7d93268-7703-4065-ab65-699302f51dbd" providerId="AD" clId="Web-{396DAEB4-58F9-248F-706C-F937C4608D83}" dt="2019-05-13T23:49:55.812" v="295" actId="20577"/>
          <ac:spMkLst>
            <pc:docMk/>
            <pc:sldMk cId="434759953" sldId="263"/>
            <ac:spMk id="2" creationId="{29E4E79B-E9A3-44FD-9E84-6006920BF6A1}"/>
          </ac:spMkLst>
        </pc:spChg>
      </pc:sldChg>
      <pc:sldChg chg="addSp modSp new">
        <pc:chgData name="Rico Encabo" userId="S::847961@wcskids.net::a7d93268-7703-4065-ab65-699302f51dbd" providerId="AD" clId="Web-{396DAEB4-58F9-248F-706C-F937C4608D83}" dt="2019-05-14T00:17:01.844" v="851"/>
        <pc:sldMkLst>
          <pc:docMk/>
          <pc:sldMk cId="1166423909" sldId="264"/>
        </pc:sldMkLst>
        <pc:spChg chg="mod">
          <ac:chgData name="Rico Encabo" userId="S::847961@wcskids.net::a7d93268-7703-4065-ab65-699302f51dbd" providerId="AD" clId="Web-{396DAEB4-58F9-248F-706C-F937C4608D83}" dt="2019-05-14T00:09:32.109" v="546" actId="20577"/>
          <ac:spMkLst>
            <pc:docMk/>
            <pc:sldMk cId="1166423909" sldId="264"/>
            <ac:spMk id="2" creationId="{430B5F19-8CF1-4D08-9B60-2A8767BC91D4}"/>
          </ac:spMkLst>
        </pc:spChg>
        <pc:spChg chg="mod">
          <ac:chgData name="Rico Encabo" userId="S::847961@wcskids.net::a7d93268-7703-4065-ab65-699302f51dbd" providerId="AD" clId="Web-{396DAEB4-58F9-248F-706C-F937C4608D83}" dt="2019-05-14T00:16:20.016" v="848" actId="20577"/>
          <ac:spMkLst>
            <pc:docMk/>
            <pc:sldMk cId="1166423909" sldId="264"/>
            <ac:spMk id="3" creationId="{422968CA-B939-4B0E-B7F4-2F48872E84CB}"/>
          </ac:spMkLst>
        </pc:spChg>
        <pc:picChg chg="add mod">
          <ac:chgData name="Rico Encabo" userId="S::847961@wcskids.net::a7d93268-7703-4065-ab65-699302f51dbd" providerId="AD" clId="Web-{396DAEB4-58F9-248F-706C-F937C4608D83}" dt="2019-05-14T00:14:44.609" v="758" actId="1076"/>
          <ac:picMkLst>
            <pc:docMk/>
            <pc:sldMk cId="1166423909" sldId="264"/>
            <ac:picMk id="5" creationId="{9565800F-E74F-4348-9685-0302A5DF6BCE}"/>
          </ac:picMkLst>
        </pc:picChg>
        <pc:picChg chg="add">
          <ac:chgData name="Rico Encabo" userId="S::847961@wcskids.net::a7d93268-7703-4065-ab65-699302f51dbd" providerId="AD" clId="Web-{396DAEB4-58F9-248F-706C-F937C4608D83}" dt="2019-05-14T00:17:01.844" v="851"/>
          <ac:picMkLst>
            <pc:docMk/>
            <pc:sldMk cId="1166423909" sldId="264"/>
            <ac:picMk id="7" creationId="{452ABDDD-6171-4893-8A0A-F7B2D50D57AC}"/>
          </ac:picMkLst>
        </pc:picChg>
      </pc:sldChg>
    </pc:docChg>
  </pc:docChgLst>
  <pc:docChgLst>
    <pc:chgData name="Rico Encabo" userId="a7d93268-7703-4065-ab65-699302f51dbd" providerId="ADAL" clId="{0C3EB023-ABD7-4E30-99F3-DCF8E989210E}"/>
    <pc:docChg chg="undo redo custSel addSld delSld modSld sldOrd">
      <pc:chgData name="Rico Encabo" userId="a7d93268-7703-4065-ab65-699302f51dbd" providerId="ADAL" clId="{0C3EB023-ABD7-4E30-99F3-DCF8E989210E}" dt="2019-05-14T04:53:53.456" v="3179" actId="1076"/>
      <pc:docMkLst>
        <pc:docMk/>
      </pc:docMkLst>
      <pc:sldChg chg="modSp">
        <pc:chgData name="Rico Encabo" userId="a7d93268-7703-4065-ab65-699302f51dbd" providerId="ADAL" clId="{0C3EB023-ABD7-4E30-99F3-DCF8E989210E}" dt="2019-05-14T04:16:50.080" v="2448" actId="20577"/>
        <pc:sldMkLst>
          <pc:docMk/>
          <pc:sldMk cId="3295043255" sldId="257"/>
        </pc:sldMkLst>
        <pc:spChg chg="mod">
          <ac:chgData name="Rico Encabo" userId="a7d93268-7703-4065-ab65-699302f51dbd" providerId="ADAL" clId="{0C3EB023-ABD7-4E30-99F3-DCF8E989210E}" dt="2019-05-14T04:16:50.080" v="2448" actId="20577"/>
          <ac:spMkLst>
            <pc:docMk/>
            <pc:sldMk cId="3295043255" sldId="257"/>
            <ac:spMk id="3" creationId="{D174AA63-55C2-4227-83CF-3CBF6985C70E}"/>
          </ac:spMkLst>
        </pc:spChg>
      </pc:sldChg>
      <pc:sldChg chg="modSp">
        <pc:chgData name="Rico Encabo" userId="a7d93268-7703-4065-ab65-699302f51dbd" providerId="ADAL" clId="{0C3EB023-ABD7-4E30-99F3-DCF8E989210E}" dt="2019-05-14T04:16:13.600" v="2446" actId="20577"/>
        <pc:sldMkLst>
          <pc:docMk/>
          <pc:sldMk cId="2339126750" sldId="259"/>
        </pc:sldMkLst>
        <pc:spChg chg="mod">
          <ac:chgData name="Rico Encabo" userId="a7d93268-7703-4065-ab65-699302f51dbd" providerId="ADAL" clId="{0C3EB023-ABD7-4E30-99F3-DCF8E989210E}" dt="2019-05-14T04:16:13.600" v="2446" actId="20577"/>
          <ac:spMkLst>
            <pc:docMk/>
            <pc:sldMk cId="2339126750" sldId="259"/>
            <ac:spMk id="3" creationId="{653C617C-D147-4411-9E3A-2E857070E2C9}"/>
          </ac:spMkLst>
        </pc:spChg>
      </pc:sldChg>
      <pc:sldChg chg="addSp modSp">
        <pc:chgData name="Rico Encabo" userId="a7d93268-7703-4065-ab65-699302f51dbd" providerId="ADAL" clId="{0C3EB023-ABD7-4E30-99F3-DCF8E989210E}" dt="2019-05-14T01:53:07.577" v="135" actId="13926"/>
        <pc:sldMkLst>
          <pc:docMk/>
          <pc:sldMk cId="225978428" sldId="260"/>
        </pc:sldMkLst>
        <pc:spChg chg="mod">
          <ac:chgData name="Rico Encabo" userId="a7d93268-7703-4065-ab65-699302f51dbd" providerId="ADAL" clId="{0C3EB023-ABD7-4E30-99F3-DCF8E989210E}" dt="2019-05-14T01:53:07.577" v="135" actId="13926"/>
          <ac:spMkLst>
            <pc:docMk/>
            <pc:sldMk cId="225978428" sldId="260"/>
            <ac:spMk id="3" creationId="{75C7CD34-980E-4198-84C7-58F44A1624EC}"/>
          </ac:spMkLst>
        </pc:spChg>
        <pc:spChg chg="add mod">
          <ac:chgData name="Rico Encabo" userId="a7d93268-7703-4065-ab65-699302f51dbd" providerId="ADAL" clId="{0C3EB023-ABD7-4E30-99F3-DCF8E989210E}" dt="2019-05-14T01:46:13.392" v="127" actId="1076"/>
          <ac:spMkLst>
            <pc:docMk/>
            <pc:sldMk cId="225978428" sldId="260"/>
            <ac:spMk id="5" creationId="{45E61CA3-3B03-43DE-8181-1445C701AD17}"/>
          </ac:spMkLst>
        </pc:spChg>
        <pc:picChg chg="add mod">
          <ac:chgData name="Rico Encabo" userId="a7d93268-7703-4065-ab65-699302f51dbd" providerId="ADAL" clId="{0C3EB023-ABD7-4E30-99F3-DCF8E989210E}" dt="2019-05-14T01:42:41.527" v="78" actId="1076"/>
          <ac:picMkLst>
            <pc:docMk/>
            <pc:sldMk cId="225978428" sldId="260"/>
            <ac:picMk id="4" creationId="{1EC7103C-AF1A-4192-8D46-9359776A892B}"/>
          </ac:picMkLst>
        </pc:picChg>
      </pc:sldChg>
      <pc:sldChg chg="modSp">
        <pc:chgData name="Rico Encabo" userId="a7d93268-7703-4065-ab65-699302f51dbd" providerId="ADAL" clId="{0C3EB023-ABD7-4E30-99F3-DCF8E989210E}" dt="2019-05-14T04:01:08.507" v="2163" actId="20577"/>
        <pc:sldMkLst>
          <pc:docMk/>
          <pc:sldMk cId="863070577" sldId="261"/>
        </pc:sldMkLst>
        <pc:spChg chg="mod">
          <ac:chgData name="Rico Encabo" userId="a7d93268-7703-4065-ab65-699302f51dbd" providerId="ADAL" clId="{0C3EB023-ABD7-4E30-99F3-DCF8E989210E}" dt="2019-05-14T01:53:39.025" v="140" actId="20577"/>
          <ac:spMkLst>
            <pc:docMk/>
            <pc:sldMk cId="863070577" sldId="261"/>
            <ac:spMk id="2" creationId="{5FE62395-1EFB-4D49-95DD-A163C9F0BFE2}"/>
          </ac:spMkLst>
        </pc:spChg>
        <pc:spChg chg="mod">
          <ac:chgData name="Rico Encabo" userId="a7d93268-7703-4065-ab65-699302f51dbd" providerId="ADAL" clId="{0C3EB023-ABD7-4E30-99F3-DCF8E989210E}" dt="2019-05-14T04:01:08.507" v="2163" actId="20577"/>
          <ac:spMkLst>
            <pc:docMk/>
            <pc:sldMk cId="863070577" sldId="261"/>
            <ac:spMk id="3" creationId="{E89E474D-32F5-4D96-87C5-2DE2FBFBEA88}"/>
          </ac:spMkLst>
        </pc:spChg>
      </pc:sldChg>
      <pc:sldChg chg="addSp modSp">
        <pc:chgData name="Rico Encabo" userId="a7d93268-7703-4065-ab65-699302f51dbd" providerId="ADAL" clId="{0C3EB023-ABD7-4E30-99F3-DCF8E989210E}" dt="2019-05-14T04:36:37.792" v="2797" actId="1076"/>
        <pc:sldMkLst>
          <pc:docMk/>
          <pc:sldMk cId="2136056005" sldId="262"/>
        </pc:sldMkLst>
        <pc:spChg chg="mod">
          <ac:chgData name="Rico Encabo" userId="a7d93268-7703-4065-ab65-699302f51dbd" providerId="ADAL" clId="{0C3EB023-ABD7-4E30-99F3-DCF8E989210E}" dt="2019-05-14T04:23:33.808" v="2488" actId="20577"/>
          <ac:spMkLst>
            <pc:docMk/>
            <pc:sldMk cId="2136056005" sldId="262"/>
            <ac:spMk id="2" creationId="{16BAA3F2-07CD-4F9E-AF98-FCBDC8E04DF7}"/>
          </ac:spMkLst>
        </pc:spChg>
        <pc:spChg chg="add mod">
          <ac:chgData name="Rico Encabo" userId="a7d93268-7703-4065-ab65-699302f51dbd" providerId="ADAL" clId="{0C3EB023-ABD7-4E30-99F3-DCF8E989210E}" dt="2019-05-14T04:29:59.407" v="2515" actId="1076"/>
          <ac:spMkLst>
            <pc:docMk/>
            <pc:sldMk cId="2136056005" sldId="262"/>
            <ac:spMk id="3" creationId="{1BA44344-80E6-43CE-AFA7-D7F9A045A75B}"/>
          </ac:spMkLst>
        </pc:spChg>
        <pc:picChg chg="add mod">
          <ac:chgData name="Rico Encabo" userId="a7d93268-7703-4065-ab65-699302f51dbd" providerId="ADAL" clId="{0C3EB023-ABD7-4E30-99F3-DCF8E989210E}" dt="2019-05-14T04:36:37.792" v="2797" actId="1076"/>
          <ac:picMkLst>
            <pc:docMk/>
            <pc:sldMk cId="2136056005" sldId="262"/>
            <ac:picMk id="6" creationId="{A683EAED-553C-4416-91D8-99B4D2B84903}"/>
          </ac:picMkLst>
        </pc:picChg>
      </pc:sldChg>
      <pc:sldChg chg="addSp modSp">
        <pc:chgData name="Rico Encabo" userId="a7d93268-7703-4065-ab65-699302f51dbd" providerId="ADAL" clId="{0C3EB023-ABD7-4E30-99F3-DCF8E989210E}" dt="2019-05-14T04:35:38.343" v="2777" actId="1076"/>
        <pc:sldMkLst>
          <pc:docMk/>
          <pc:sldMk cId="434759953" sldId="263"/>
        </pc:sldMkLst>
        <pc:spChg chg="mod">
          <ac:chgData name="Rico Encabo" userId="a7d93268-7703-4065-ab65-699302f51dbd" providerId="ADAL" clId="{0C3EB023-ABD7-4E30-99F3-DCF8E989210E}" dt="2019-05-14T04:34:33.185" v="2743" actId="20578"/>
          <ac:spMkLst>
            <pc:docMk/>
            <pc:sldMk cId="434759953" sldId="263"/>
            <ac:spMk id="3" creationId="{306072BB-14B2-435B-BB49-95BFDBFBD05A}"/>
          </ac:spMkLst>
        </pc:spChg>
        <pc:spChg chg="add mod">
          <ac:chgData name="Rico Encabo" userId="a7d93268-7703-4065-ab65-699302f51dbd" providerId="ADAL" clId="{0C3EB023-ABD7-4E30-99F3-DCF8E989210E}" dt="2019-05-14T04:34:40.800" v="2745" actId="1076"/>
          <ac:spMkLst>
            <pc:docMk/>
            <pc:sldMk cId="434759953" sldId="263"/>
            <ac:spMk id="4" creationId="{84F8C045-6CBA-4178-A7A7-E48CD96F87FA}"/>
          </ac:spMkLst>
        </pc:spChg>
        <pc:spChg chg="add mod">
          <ac:chgData name="Rico Encabo" userId="a7d93268-7703-4065-ab65-699302f51dbd" providerId="ADAL" clId="{0C3EB023-ABD7-4E30-99F3-DCF8E989210E}" dt="2019-05-14T04:35:20.183" v="2761" actId="1076"/>
          <ac:spMkLst>
            <pc:docMk/>
            <pc:sldMk cId="434759953" sldId="263"/>
            <ac:spMk id="9" creationId="{521C2B06-0E3C-4C13-9BC7-4674070FA7AF}"/>
          </ac:spMkLst>
        </pc:spChg>
        <pc:spChg chg="add mod">
          <ac:chgData name="Rico Encabo" userId="a7d93268-7703-4065-ab65-699302f51dbd" providerId="ADAL" clId="{0C3EB023-ABD7-4E30-99F3-DCF8E989210E}" dt="2019-05-14T04:35:38.343" v="2777" actId="1076"/>
          <ac:spMkLst>
            <pc:docMk/>
            <pc:sldMk cId="434759953" sldId="263"/>
            <ac:spMk id="10" creationId="{C986491B-464A-4138-B6CD-8841AFE6C70C}"/>
          </ac:spMkLst>
        </pc:spChg>
        <pc:cxnChg chg="add mod">
          <ac:chgData name="Rico Encabo" userId="a7d93268-7703-4065-ab65-699302f51dbd" providerId="ADAL" clId="{0C3EB023-ABD7-4E30-99F3-DCF8E989210E}" dt="2019-05-14T04:34:48.513" v="2746" actId="11529"/>
          <ac:cxnSpMkLst>
            <pc:docMk/>
            <pc:sldMk cId="434759953" sldId="263"/>
            <ac:cxnSpMk id="6" creationId="{7B21C944-56A0-4A1D-B6F0-E0DFF1A4456A}"/>
          </ac:cxnSpMkLst>
        </pc:cxnChg>
        <pc:cxnChg chg="add mod">
          <ac:chgData name="Rico Encabo" userId="a7d93268-7703-4065-ab65-699302f51dbd" providerId="ADAL" clId="{0C3EB023-ABD7-4E30-99F3-DCF8E989210E}" dt="2019-05-14T04:35:04.871" v="2749" actId="1076"/>
          <ac:cxnSpMkLst>
            <pc:docMk/>
            <pc:sldMk cId="434759953" sldId="263"/>
            <ac:cxnSpMk id="8" creationId="{4C491BA2-0F57-4463-9FF8-1CB178732A9A}"/>
          </ac:cxnSpMkLst>
        </pc:cxnChg>
      </pc:sldChg>
      <pc:sldChg chg="modSp">
        <pc:chgData name="Rico Encabo" userId="a7d93268-7703-4065-ab65-699302f51dbd" providerId="ADAL" clId="{0C3EB023-ABD7-4E30-99F3-DCF8E989210E}" dt="2019-05-14T04:18:13.119" v="2455" actId="20577"/>
        <pc:sldMkLst>
          <pc:docMk/>
          <pc:sldMk cId="1166423909" sldId="264"/>
        </pc:sldMkLst>
        <pc:spChg chg="mod">
          <ac:chgData name="Rico Encabo" userId="a7d93268-7703-4065-ab65-699302f51dbd" providerId="ADAL" clId="{0C3EB023-ABD7-4E30-99F3-DCF8E989210E}" dt="2019-05-14T04:18:13.119" v="2455" actId="20577"/>
          <ac:spMkLst>
            <pc:docMk/>
            <pc:sldMk cId="1166423909" sldId="264"/>
            <ac:spMk id="3" creationId="{422968CA-B939-4B0E-B7F4-2F48872E84CB}"/>
          </ac:spMkLst>
        </pc:spChg>
      </pc:sldChg>
      <pc:sldChg chg="addSp delSp modSp add ord">
        <pc:chgData name="Rico Encabo" userId="a7d93268-7703-4065-ab65-699302f51dbd" providerId="ADAL" clId="{0C3EB023-ABD7-4E30-99F3-DCF8E989210E}" dt="2019-05-14T02:50:02.067" v="980" actId="313"/>
        <pc:sldMkLst>
          <pc:docMk/>
          <pc:sldMk cId="842871357" sldId="265"/>
        </pc:sldMkLst>
        <pc:spChg chg="mod">
          <ac:chgData name="Rico Encabo" userId="a7d93268-7703-4065-ab65-699302f51dbd" providerId="ADAL" clId="{0C3EB023-ABD7-4E30-99F3-DCF8E989210E}" dt="2019-05-14T02:34:58.512" v="740" actId="20577"/>
          <ac:spMkLst>
            <pc:docMk/>
            <pc:sldMk cId="842871357" sldId="265"/>
            <ac:spMk id="2" creationId="{C90122D0-EA4C-4090-B883-BE115BAB060F}"/>
          </ac:spMkLst>
        </pc:spChg>
        <pc:spChg chg="del mod">
          <ac:chgData name="Rico Encabo" userId="a7d93268-7703-4065-ab65-699302f51dbd" providerId="ADAL" clId="{0C3EB023-ABD7-4E30-99F3-DCF8E989210E}" dt="2019-05-14T02:05:46.673" v="166"/>
          <ac:spMkLst>
            <pc:docMk/>
            <pc:sldMk cId="842871357" sldId="265"/>
            <ac:spMk id="3" creationId="{F9CBF49E-9ECD-44C4-A3CE-EDF268D8AEDB}"/>
          </ac:spMkLst>
        </pc:spChg>
        <pc:spChg chg="add mod">
          <ac:chgData name="Rico Encabo" userId="a7d93268-7703-4065-ab65-699302f51dbd" providerId="ADAL" clId="{0C3EB023-ABD7-4E30-99F3-DCF8E989210E}" dt="2019-05-14T02:05:55.368" v="168" actId="1076"/>
          <ac:spMkLst>
            <pc:docMk/>
            <pc:sldMk cId="842871357" sldId="265"/>
            <ac:spMk id="4" creationId="{96518E7D-A2AF-481B-9E91-EEA03DE45DA5}"/>
          </ac:spMkLst>
        </pc:spChg>
        <pc:spChg chg="add del mod">
          <ac:chgData name="Rico Encabo" userId="a7d93268-7703-4065-ab65-699302f51dbd" providerId="ADAL" clId="{0C3EB023-ABD7-4E30-99F3-DCF8E989210E}" dt="2019-05-14T02:41:43.448" v="887"/>
          <ac:spMkLst>
            <pc:docMk/>
            <pc:sldMk cId="842871357" sldId="265"/>
            <ac:spMk id="6" creationId="{6FD73C73-5EB4-440A-BABB-86DDA1814303}"/>
          </ac:spMkLst>
        </pc:spChg>
        <pc:spChg chg="add del mod">
          <ac:chgData name="Rico Encabo" userId="a7d93268-7703-4065-ab65-699302f51dbd" providerId="ADAL" clId="{0C3EB023-ABD7-4E30-99F3-DCF8E989210E}" dt="2019-05-14T02:41:26.064" v="873" actId="478"/>
          <ac:spMkLst>
            <pc:docMk/>
            <pc:sldMk cId="842871357" sldId="265"/>
            <ac:spMk id="7" creationId="{7E264ED6-24FF-4D60-A262-4F52B052B72D}"/>
          </ac:spMkLst>
        </pc:spChg>
        <pc:spChg chg="add del mod">
          <ac:chgData name="Rico Encabo" userId="a7d93268-7703-4065-ab65-699302f51dbd" providerId="ADAL" clId="{0C3EB023-ABD7-4E30-99F3-DCF8E989210E}" dt="2019-05-14T02:15:52.777" v="376"/>
          <ac:spMkLst>
            <pc:docMk/>
            <pc:sldMk cId="842871357" sldId="265"/>
            <ac:spMk id="8" creationId="{B0F0E521-CEF0-48CF-B0D0-8C00C179A63F}"/>
          </ac:spMkLst>
        </pc:spChg>
        <pc:spChg chg="add mod">
          <ac:chgData name="Rico Encabo" userId="a7d93268-7703-4065-ab65-699302f51dbd" providerId="ADAL" clId="{0C3EB023-ABD7-4E30-99F3-DCF8E989210E}" dt="2019-05-14T02:42:38.400" v="928" actId="20577"/>
          <ac:spMkLst>
            <pc:docMk/>
            <pc:sldMk cId="842871357" sldId="265"/>
            <ac:spMk id="9" creationId="{E847FB3A-21C2-4C01-97DD-EC093BC8DD21}"/>
          </ac:spMkLst>
        </pc:spChg>
        <pc:spChg chg="add mod">
          <ac:chgData name="Rico Encabo" userId="a7d93268-7703-4065-ab65-699302f51dbd" providerId="ADAL" clId="{0C3EB023-ABD7-4E30-99F3-DCF8E989210E}" dt="2019-05-14T02:41:10.104" v="870" actId="20577"/>
          <ac:spMkLst>
            <pc:docMk/>
            <pc:sldMk cId="842871357" sldId="265"/>
            <ac:spMk id="10" creationId="{3414E3BE-8A3F-4A17-A5CC-5BA7E9275FDC}"/>
          </ac:spMkLst>
        </pc:spChg>
        <pc:spChg chg="add mod">
          <ac:chgData name="Rico Encabo" userId="a7d93268-7703-4065-ab65-699302f51dbd" providerId="ADAL" clId="{0C3EB023-ABD7-4E30-99F3-DCF8E989210E}" dt="2019-05-14T02:50:02.067" v="980" actId="313"/>
          <ac:spMkLst>
            <pc:docMk/>
            <pc:sldMk cId="842871357" sldId="265"/>
            <ac:spMk id="13" creationId="{A9C12148-23DA-4A19-858E-6E069B5E9D2A}"/>
          </ac:spMkLst>
        </pc:spChg>
        <pc:spChg chg="add del mod">
          <ac:chgData name="Rico Encabo" userId="a7d93268-7703-4065-ab65-699302f51dbd" providerId="ADAL" clId="{0C3EB023-ABD7-4E30-99F3-DCF8E989210E}" dt="2019-05-14T02:41:43.431" v="885" actId="478"/>
          <ac:spMkLst>
            <pc:docMk/>
            <pc:sldMk cId="842871357" sldId="265"/>
            <ac:spMk id="14" creationId="{D67D9F04-9FA4-458A-A9B9-9E6F062B19D9}"/>
          </ac:spMkLst>
        </pc:spChg>
        <pc:spChg chg="add del mod">
          <ac:chgData name="Rico Encabo" userId="a7d93268-7703-4065-ab65-699302f51dbd" providerId="ADAL" clId="{0C3EB023-ABD7-4E30-99F3-DCF8E989210E}" dt="2019-05-14T02:41:44.943" v="889" actId="478"/>
          <ac:spMkLst>
            <pc:docMk/>
            <pc:sldMk cId="842871357" sldId="265"/>
            <ac:spMk id="15" creationId="{084C895B-9C2E-438D-819E-1BB31383DAF8}"/>
          </ac:spMkLst>
        </pc:spChg>
        <pc:spChg chg="add del mod">
          <ac:chgData name="Rico Encabo" userId="a7d93268-7703-4065-ab65-699302f51dbd" providerId="ADAL" clId="{0C3EB023-ABD7-4E30-99F3-DCF8E989210E}" dt="2019-05-14T02:41:31.453" v="877"/>
          <ac:spMkLst>
            <pc:docMk/>
            <pc:sldMk cId="842871357" sldId="265"/>
            <ac:spMk id="16" creationId="{3B4FC65A-40D5-48EA-AFBB-4B3500C26405}"/>
          </ac:spMkLst>
        </pc:spChg>
        <pc:spChg chg="add del mod">
          <ac:chgData name="Rico Encabo" userId="a7d93268-7703-4065-ab65-699302f51dbd" providerId="ADAL" clId="{0C3EB023-ABD7-4E30-99F3-DCF8E989210E}" dt="2019-05-14T02:41:27.296" v="874" actId="478"/>
          <ac:spMkLst>
            <pc:docMk/>
            <pc:sldMk cId="842871357" sldId="265"/>
            <ac:spMk id="17" creationId="{BD59A95F-01AA-4A56-9AC5-DF519CC2E713}"/>
          </ac:spMkLst>
        </pc:spChg>
        <pc:spChg chg="add del mod">
          <ac:chgData name="Rico Encabo" userId="a7d93268-7703-4065-ab65-699302f51dbd" providerId="ADAL" clId="{0C3EB023-ABD7-4E30-99F3-DCF8E989210E}" dt="2019-05-14T02:41:17.922" v="871" actId="478"/>
          <ac:spMkLst>
            <pc:docMk/>
            <pc:sldMk cId="842871357" sldId="265"/>
            <ac:spMk id="18" creationId="{5459AC86-BD56-416A-8A9E-4B89D234A56A}"/>
          </ac:spMkLst>
        </pc:spChg>
        <pc:spChg chg="add mod">
          <ac:chgData name="Rico Encabo" userId="a7d93268-7703-4065-ab65-699302f51dbd" providerId="ADAL" clId="{0C3EB023-ABD7-4E30-99F3-DCF8E989210E}" dt="2019-05-14T02:46:24.512" v="939" actId="1076"/>
          <ac:spMkLst>
            <pc:docMk/>
            <pc:sldMk cId="842871357" sldId="265"/>
            <ac:spMk id="19" creationId="{1A92F230-E637-48CD-96FB-DF79BFE2D710}"/>
          </ac:spMkLst>
        </pc:spChg>
        <pc:spChg chg="add mod">
          <ac:chgData name="Rico Encabo" userId="a7d93268-7703-4065-ab65-699302f51dbd" providerId="ADAL" clId="{0C3EB023-ABD7-4E30-99F3-DCF8E989210E}" dt="2019-05-14T02:47:20.529" v="968" actId="207"/>
          <ac:spMkLst>
            <pc:docMk/>
            <pc:sldMk cId="842871357" sldId="265"/>
            <ac:spMk id="26" creationId="{EB286C1F-248E-4B68-BCC4-DAB8F6086583}"/>
          </ac:spMkLst>
        </pc:spChg>
        <pc:spChg chg="add mod">
          <ac:chgData name="Rico Encabo" userId="a7d93268-7703-4065-ab65-699302f51dbd" providerId="ADAL" clId="{0C3EB023-ABD7-4E30-99F3-DCF8E989210E}" dt="2019-05-14T02:49:32.601" v="973" actId="207"/>
          <ac:spMkLst>
            <pc:docMk/>
            <pc:sldMk cId="842871357" sldId="265"/>
            <ac:spMk id="27" creationId="{9125F5C2-E878-49E5-B1B9-C54E2C9D6256}"/>
          </ac:spMkLst>
        </pc:spChg>
        <pc:picChg chg="add mod">
          <ac:chgData name="Rico Encabo" userId="a7d93268-7703-4065-ab65-699302f51dbd" providerId="ADAL" clId="{0C3EB023-ABD7-4E30-99F3-DCF8E989210E}" dt="2019-05-14T02:17:04.080" v="444" actId="1076"/>
          <ac:picMkLst>
            <pc:docMk/>
            <pc:sldMk cId="842871357" sldId="265"/>
            <ac:picMk id="5" creationId="{BFE6045D-1971-454C-AFBB-4B2EEF1A6F75}"/>
          </ac:picMkLst>
        </pc:picChg>
        <pc:cxnChg chg="add del mod">
          <ac:chgData name="Rico Encabo" userId="a7d93268-7703-4065-ab65-699302f51dbd" providerId="ADAL" clId="{0C3EB023-ABD7-4E30-99F3-DCF8E989210E}" dt="2019-05-14T02:41:27.967" v="875" actId="478"/>
          <ac:cxnSpMkLst>
            <pc:docMk/>
            <pc:sldMk cId="842871357" sldId="265"/>
            <ac:cxnSpMk id="12" creationId="{65EE5DC3-BC38-4592-9BCF-C9327C0773E3}"/>
          </ac:cxnSpMkLst>
        </pc:cxnChg>
        <pc:cxnChg chg="add del mod">
          <ac:chgData name="Rico Encabo" userId="a7d93268-7703-4065-ab65-699302f51dbd" providerId="ADAL" clId="{0C3EB023-ABD7-4E30-99F3-DCF8E989210E}" dt="2019-05-14T02:43:01.464" v="930" actId="11529"/>
          <ac:cxnSpMkLst>
            <pc:docMk/>
            <pc:sldMk cId="842871357" sldId="265"/>
            <ac:cxnSpMk id="21" creationId="{56D6378E-0D49-4714-B70D-C2AACDDA5CC9}"/>
          </ac:cxnSpMkLst>
        </pc:cxnChg>
        <pc:cxnChg chg="add del mod">
          <ac:chgData name="Rico Encabo" userId="a7d93268-7703-4065-ab65-699302f51dbd" providerId="ADAL" clId="{0C3EB023-ABD7-4E30-99F3-DCF8E989210E}" dt="2019-05-14T02:43:07.096" v="932" actId="11529"/>
          <ac:cxnSpMkLst>
            <pc:docMk/>
            <pc:sldMk cId="842871357" sldId="265"/>
            <ac:cxnSpMk id="23" creationId="{F7796C3B-8A03-43E8-8735-5852D8EBF7E5}"/>
          </ac:cxnSpMkLst>
        </pc:cxnChg>
        <pc:cxnChg chg="add mod">
          <ac:chgData name="Rico Encabo" userId="a7d93268-7703-4065-ab65-699302f51dbd" providerId="ADAL" clId="{0C3EB023-ABD7-4E30-99F3-DCF8E989210E}" dt="2019-05-14T02:43:16.888" v="933" actId="11529"/>
          <ac:cxnSpMkLst>
            <pc:docMk/>
            <pc:sldMk cId="842871357" sldId="265"/>
            <ac:cxnSpMk id="25" creationId="{FC7DC50E-55E1-4549-BE0B-F487426E05E6}"/>
          </ac:cxnSpMkLst>
        </pc:cxnChg>
      </pc:sldChg>
      <pc:sldChg chg="addSp delSp modSp add">
        <pc:chgData name="Rico Encabo" userId="a7d93268-7703-4065-ab65-699302f51dbd" providerId="ADAL" clId="{0C3EB023-ABD7-4E30-99F3-DCF8E989210E}" dt="2019-05-14T04:39:09.800" v="2799" actId="14100"/>
        <pc:sldMkLst>
          <pc:docMk/>
          <pc:sldMk cId="2833374618" sldId="266"/>
        </pc:sldMkLst>
        <pc:spChg chg="mod">
          <ac:chgData name="Rico Encabo" userId="a7d93268-7703-4065-ab65-699302f51dbd" providerId="ADAL" clId="{0C3EB023-ABD7-4E30-99F3-DCF8E989210E}" dt="2019-05-14T03:48:20.208" v="2029" actId="20577"/>
          <ac:spMkLst>
            <pc:docMk/>
            <pc:sldMk cId="2833374618" sldId="266"/>
            <ac:spMk id="2" creationId="{AAAA8F7F-7433-4873-80E6-6D3DFA2A75DD}"/>
          </ac:spMkLst>
        </pc:spChg>
        <pc:spChg chg="del mod">
          <ac:chgData name="Rico Encabo" userId="a7d93268-7703-4065-ab65-699302f51dbd" providerId="ADAL" clId="{0C3EB023-ABD7-4E30-99F3-DCF8E989210E}" dt="2019-05-14T03:50:53.421" v="2044"/>
          <ac:spMkLst>
            <pc:docMk/>
            <pc:sldMk cId="2833374618" sldId="266"/>
            <ac:spMk id="3" creationId="{6E17AFC3-1926-4479-BC25-7CE18B7B82D7}"/>
          </ac:spMkLst>
        </pc:spChg>
        <pc:spChg chg="add mod">
          <ac:chgData name="Rico Encabo" userId="a7d93268-7703-4065-ab65-699302f51dbd" providerId="ADAL" clId="{0C3EB023-ABD7-4E30-99F3-DCF8E989210E}" dt="2019-05-14T04:02:20.294" v="2164" actId="207"/>
          <ac:spMkLst>
            <pc:docMk/>
            <pc:sldMk cId="2833374618" sldId="266"/>
            <ac:spMk id="4" creationId="{D355D902-9AE9-467C-84FD-24C1E5F6CF81}"/>
          </ac:spMkLst>
        </pc:spChg>
        <pc:spChg chg="add mod">
          <ac:chgData name="Rico Encabo" userId="a7d93268-7703-4065-ab65-699302f51dbd" providerId="ADAL" clId="{0C3EB023-ABD7-4E30-99F3-DCF8E989210E}" dt="2019-05-14T04:02:32.822" v="2167" actId="207"/>
          <ac:spMkLst>
            <pc:docMk/>
            <pc:sldMk cId="2833374618" sldId="266"/>
            <ac:spMk id="7" creationId="{56721633-BA88-4522-8774-FA1EF1CDA410}"/>
          </ac:spMkLst>
        </pc:spChg>
        <pc:spChg chg="add mod">
          <ac:chgData name="Rico Encabo" userId="a7d93268-7703-4065-ab65-699302f51dbd" providerId="ADAL" clId="{0C3EB023-ABD7-4E30-99F3-DCF8E989210E}" dt="2019-05-14T04:39:09.800" v="2799" actId="14100"/>
          <ac:spMkLst>
            <pc:docMk/>
            <pc:sldMk cId="2833374618" sldId="266"/>
            <ac:spMk id="8" creationId="{D560EE6B-4087-4A83-9F56-A465C6D2904C}"/>
          </ac:spMkLst>
        </pc:spChg>
        <pc:spChg chg="add mod">
          <ac:chgData name="Rico Encabo" userId="a7d93268-7703-4065-ab65-699302f51dbd" providerId="ADAL" clId="{0C3EB023-ABD7-4E30-99F3-DCF8E989210E}" dt="2019-05-14T04:02:22.934" v="2165" actId="207"/>
          <ac:spMkLst>
            <pc:docMk/>
            <pc:sldMk cId="2833374618" sldId="266"/>
            <ac:spMk id="10" creationId="{0E927CD9-048A-42AE-99C5-C5FAA696ACBE}"/>
          </ac:spMkLst>
        </pc:spChg>
        <pc:spChg chg="add mod">
          <ac:chgData name="Rico Encabo" userId="a7d93268-7703-4065-ab65-699302f51dbd" providerId="ADAL" clId="{0C3EB023-ABD7-4E30-99F3-DCF8E989210E}" dt="2019-05-14T04:02:36.773" v="2168" actId="207"/>
          <ac:spMkLst>
            <pc:docMk/>
            <pc:sldMk cId="2833374618" sldId="266"/>
            <ac:spMk id="11" creationId="{EB278794-5BDD-4405-BC50-94C5A5F0AE5C}"/>
          </ac:spMkLst>
        </pc:spChg>
        <pc:spChg chg="add mod">
          <ac:chgData name="Rico Encabo" userId="a7d93268-7703-4065-ab65-699302f51dbd" providerId="ADAL" clId="{0C3EB023-ABD7-4E30-99F3-DCF8E989210E}" dt="2019-05-14T04:09:11.538" v="2281" actId="20577"/>
          <ac:spMkLst>
            <pc:docMk/>
            <pc:sldMk cId="2833374618" sldId="266"/>
            <ac:spMk id="12" creationId="{FC0AAFDB-0893-4FAF-B6BC-8DAB9CD9A84C}"/>
          </ac:spMkLst>
        </pc:spChg>
        <pc:spChg chg="add mod">
          <ac:chgData name="Rico Encabo" userId="a7d93268-7703-4065-ab65-699302f51dbd" providerId="ADAL" clId="{0C3EB023-ABD7-4E30-99F3-DCF8E989210E}" dt="2019-05-14T04:02:48.257" v="2171" actId="207"/>
          <ac:spMkLst>
            <pc:docMk/>
            <pc:sldMk cId="2833374618" sldId="266"/>
            <ac:spMk id="13" creationId="{D7655B15-1CC0-4E40-8634-2FCFBA428212}"/>
          </ac:spMkLst>
        </pc:spChg>
        <pc:spChg chg="add mod">
          <ac:chgData name="Rico Encabo" userId="a7d93268-7703-4065-ab65-699302f51dbd" providerId="ADAL" clId="{0C3EB023-ABD7-4E30-99F3-DCF8E989210E}" dt="2019-05-14T04:03:24.903" v="2176" actId="1076"/>
          <ac:spMkLst>
            <pc:docMk/>
            <pc:sldMk cId="2833374618" sldId="266"/>
            <ac:spMk id="14" creationId="{9E27042A-CAE5-4575-A9C2-39E09A00B47B}"/>
          </ac:spMkLst>
        </pc:spChg>
        <pc:spChg chg="add mod">
          <ac:chgData name="Rico Encabo" userId="a7d93268-7703-4065-ab65-699302f51dbd" providerId="ADAL" clId="{0C3EB023-ABD7-4E30-99F3-DCF8E989210E}" dt="2019-05-14T04:03:34.343" v="2181" actId="1076"/>
          <ac:spMkLst>
            <pc:docMk/>
            <pc:sldMk cId="2833374618" sldId="266"/>
            <ac:spMk id="15" creationId="{F123894E-4392-4F42-B741-9396DFB755C4}"/>
          </ac:spMkLst>
        </pc:spChg>
        <pc:spChg chg="add mod">
          <ac:chgData name="Rico Encabo" userId="a7d93268-7703-4065-ab65-699302f51dbd" providerId="ADAL" clId="{0C3EB023-ABD7-4E30-99F3-DCF8E989210E}" dt="2019-05-14T04:04:09.223" v="2210" actId="1076"/>
          <ac:spMkLst>
            <pc:docMk/>
            <pc:sldMk cId="2833374618" sldId="266"/>
            <ac:spMk id="16" creationId="{E667F5BA-E99C-494E-8124-B3005473CC48}"/>
          </ac:spMkLst>
        </pc:spChg>
        <pc:spChg chg="add mod">
          <ac:chgData name="Rico Encabo" userId="a7d93268-7703-4065-ab65-699302f51dbd" providerId="ADAL" clId="{0C3EB023-ABD7-4E30-99F3-DCF8E989210E}" dt="2019-05-14T04:04:41.121" v="2223" actId="207"/>
          <ac:spMkLst>
            <pc:docMk/>
            <pc:sldMk cId="2833374618" sldId="266"/>
            <ac:spMk id="17" creationId="{82F33B6D-1F36-4ED9-850A-621528E26767}"/>
          </ac:spMkLst>
        </pc:spChg>
        <pc:spChg chg="add mod">
          <ac:chgData name="Rico Encabo" userId="a7d93268-7703-4065-ab65-699302f51dbd" providerId="ADAL" clId="{0C3EB023-ABD7-4E30-99F3-DCF8E989210E}" dt="2019-05-14T04:05:01.680" v="2228" actId="1076"/>
          <ac:spMkLst>
            <pc:docMk/>
            <pc:sldMk cId="2833374618" sldId="266"/>
            <ac:spMk id="18" creationId="{5FD25AC9-7F2B-4678-85B1-F62BDCC48B9E}"/>
          </ac:spMkLst>
        </pc:spChg>
        <pc:spChg chg="add mod">
          <ac:chgData name="Rico Encabo" userId="a7d93268-7703-4065-ab65-699302f51dbd" providerId="ADAL" clId="{0C3EB023-ABD7-4E30-99F3-DCF8E989210E}" dt="2019-05-14T04:11:16.616" v="2322" actId="1076"/>
          <ac:spMkLst>
            <pc:docMk/>
            <pc:sldMk cId="2833374618" sldId="266"/>
            <ac:spMk id="19" creationId="{98F62991-DBE8-4913-B2DC-EDCDACA1AE2B}"/>
          </ac:spMkLst>
        </pc:spChg>
        <pc:spChg chg="add mod">
          <ac:chgData name="Rico Encabo" userId="a7d93268-7703-4065-ab65-699302f51dbd" providerId="ADAL" clId="{0C3EB023-ABD7-4E30-99F3-DCF8E989210E}" dt="2019-05-14T04:11:46.407" v="2331" actId="1076"/>
          <ac:spMkLst>
            <pc:docMk/>
            <pc:sldMk cId="2833374618" sldId="266"/>
            <ac:spMk id="20" creationId="{4FEAEBE9-1812-4087-B538-F80BBE9350A6}"/>
          </ac:spMkLst>
        </pc:spChg>
        <pc:spChg chg="add mod">
          <ac:chgData name="Rico Encabo" userId="a7d93268-7703-4065-ab65-699302f51dbd" providerId="ADAL" clId="{0C3EB023-ABD7-4E30-99F3-DCF8E989210E}" dt="2019-05-14T04:12:03.304" v="2342" actId="1076"/>
          <ac:spMkLst>
            <pc:docMk/>
            <pc:sldMk cId="2833374618" sldId="266"/>
            <ac:spMk id="21" creationId="{A61F9B65-7681-4504-822C-888CB3290527}"/>
          </ac:spMkLst>
        </pc:spChg>
        <pc:spChg chg="add mod">
          <ac:chgData name="Rico Encabo" userId="a7d93268-7703-4065-ab65-699302f51dbd" providerId="ADAL" clId="{0C3EB023-ABD7-4E30-99F3-DCF8E989210E}" dt="2019-05-14T04:12:43.904" v="2404" actId="1076"/>
          <ac:spMkLst>
            <pc:docMk/>
            <pc:sldMk cId="2833374618" sldId="266"/>
            <ac:spMk id="22" creationId="{88615F93-A909-4F09-8BB4-D1B3CB25D04E}"/>
          </ac:spMkLst>
        </pc:spChg>
        <pc:cxnChg chg="add mod">
          <ac:chgData name="Rico Encabo" userId="a7d93268-7703-4065-ab65-699302f51dbd" providerId="ADAL" clId="{0C3EB023-ABD7-4E30-99F3-DCF8E989210E}" dt="2019-05-14T03:51:16.471" v="2052" actId="11529"/>
          <ac:cxnSpMkLst>
            <pc:docMk/>
            <pc:sldMk cId="2833374618" sldId="266"/>
            <ac:cxnSpMk id="6" creationId="{517EEBF9-4B70-4556-8D5D-5822E6294321}"/>
          </ac:cxnSpMkLst>
        </pc:cxnChg>
        <pc:cxnChg chg="add mod">
          <ac:chgData name="Rico Encabo" userId="a7d93268-7703-4065-ab65-699302f51dbd" providerId="ADAL" clId="{0C3EB023-ABD7-4E30-99F3-DCF8E989210E}" dt="2019-05-14T03:55:17.824" v="2110" actId="1076"/>
          <ac:cxnSpMkLst>
            <pc:docMk/>
            <pc:sldMk cId="2833374618" sldId="266"/>
            <ac:cxnSpMk id="9" creationId="{028C97A2-FF3F-48A5-A5FD-011FA80D7A69}"/>
          </ac:cxnSpMkLst>
        </pc:cxnChg>
      </pc:sldChg>
      <pc:sldChg chg="modSp add">
        <pc:chgData name="Rico Encabo" userId="a7d93268-7703-4065-ab65-699302f51dbd" providerId="ADAL" clId="{0C3EB023-ABD7-4E30-99F3-DCF8E989210E}" dt="2019-05-14T02:34:55.175" v="733" actId="20577"/>
        <pc:sldMkLst>
          <pc:docMk/>
          <pc:sldMk cId="1573233715" sldId="267"/>
        </pc:sldMkLst>
        <pc:spChg chg="mod">
          <ac:chgData name="Rico Encabo" userId="a7d93268-7703-4065-ab65-699302f51dbd" providerId="ADAL" clId="{0C3EB023-ABD7-4E30-99F3-DCF8E989210E}" dt="2019-05-14T02:34:55.175" v="733" actId="20577"/>
          <ac:spMkLst>
            <pc:docMk/>
            <pc:sldMk cId="1573233715" sldId="267"/>
            <ac:spMk id="2" creationId="{C90122D0-EA4C-4090-B883-BE115BAB060F}"/>
          </ac:spMkLst>
        </pc:spChg>
        <pc:spChg chg="mod">
          <ac:chgData name="Rico Encabo" userId="a7d93268-7703-4065-ab65-699302f51dbd" providerId="ADAL" clId="{0C3EB023-ABD7-4E30-99F3-DCF8E989210E}" dt="2019-05-14T02:34:41.675" v="729" actId="20577"/>
          <ac:spMkLst>
            <pc:docMk/>
            <pc:sldMk cId="1573233715" sldId="267"/>
            <ac:spMk id="18" creationId="{5459AC86-BD56-416A-8A9E-4B89D234A56A}"/>
          </ac:spMkLst>
        </pc:spChg>
      </pc:sldChg>
      <pc:sldChg chg="modSp add del">
        <pc:chgData name="Rico Encabo" userId="a7d93268-7703-4065-ab65-699302f51dbd" providerId="ADAL" clId="{0C3EB023-ABD7-4E30-99F3-DCF8E989210E}" dt="2019-05-14T04:20:19.700" v="2456" actId="2696"/>
        <pc:sldMkLst>
          <pc:docMk/>
          <pc:sldMk cId="1048379855" sldId="268"/>
        </pc:sldMkLst>
        <pc:spChg chg="mod">
          <ac:chgData name="Rico Encabo" userId="a7d93268-7703-4065-ab65-699302f51dbd" providerId="ADAL" clId="{0C3EB023-ABD7-4E30-99F3-DCF8E989210E}" dt="2019-05-14T02:50:22.784" v="985" actId="20577"/>
          <ac:spMkLst>
            <pc:docMk/>
            <pc:sldMk cId="1048379855" sldId="268"/>
            <ac:spMk id="2" creationId="{C90122D0-EA4C-4090-B883-BE115BAB060F}"/>
          </ac:spMkLst>
        </pc:spChg>
      </pc:sldChg>
      <pc:sldChg chg="addSp delSp modSp add">
        <pc:chgData name="Rico Encabo" userId="a7d93268-7703-4065-ab65-699302f51dbd" providerId="ADAL" clId="{0C3EB023-ABD7-4E30-99F3-DCF8E989210E}" dt="2019-05-14T04:20:43.678" v="2466" actId="20577"/>
        <pc:sldMkLst>
          <pc:docMk/>
          <pc:sldMk cId="53277650" sldId="269"/>
        </pc:sldMkLst>
        <pc:spChg chg="mod">
          <ac:chgData name="Rico Encabo" userId="a7d93268-7703-4065-ab65-699302f51dbd" providerId="ADAL" clId="{0C3EB023-ABD7-4E30-99F3-DCF8E989210E}" dt="2019-05-14T04:20:24.263" v="2458" actId="20577"/>
          <ac:spMkLst>
            <pc:docMk/>
            <pc:sldMk cId="53277650" sldId="269"/>
            <ac:spMk id="2" creationId="{C90122D0-EA4C-4090-B883-BE115BAB060F}"/>
          </ac:spMkLst>
        </pc:spChg>
        <pc:spChg chg="mod">
          <ac:chgData name="Rico Encabo" userId="a7d93268-7703-4065-ab65-699302f51dbd" providerId="ADAL" clId="{0C3EB023-ABD7-4E30-99F3-DCF8E989210E}" dt="2019-05-14T02:59:11.328" v="1120" actId="20577"/>
          <ac:spMkLst>
            <pc:docMk/>
            <pc:sldMk cId="53277650" sldId="269"/>
            <ac:spMk id="9" creationId="{E847FB3A-21C2-4C01-97DD-EC093BC8DD21}"/>
          </ac:spMkLst>
        </pc:spChg>
        <pc:spChg chg="mod">
          <ac:chgData name="Rico Encabo" userId="a7d93268-7703-4065-ab65-699302f51dbd" providerId="ADAL" clId="{0C3EB023-ABD7-4E30-99F3-DCF8E989210E}" dt="2019-05-14T03:01:41.312" v="1308" actId="20577"/>
          <ac:spMkLst>
            <pc:docMk/>
            <pc:sldMk cId="53277650" sldId="269"/>
            <ac:spMk id="10" creationId="{3414E3BE-8A3F-4A17-A5CC-5BA7E9275FDC}"/>
          </ac:spMkLst>
        </pc:spChg>
        <pc:spChg chg="add mod">
          <ac:chgData name="Rico Encabo" userId="a7d93268-7703-4065-ab65-699302f51dbd" providerId="ADAL" clId="{0C3EB023-ABD7-4E30-99F3-DCF8E989210E}" dt="2019-05-14T04:20:43.678" v="2466" actId="20577"/>
          <ac:spMkLst>
            <pc:docMk/>
            <pc:sldMk cId="53277650" sldId="269"/>
            <ac:spMk id="12" creationId="{FD4160BA-C862-4D84-9767-C7A4828E065B}"/>
          </ac:spMkLst>
        </pc:spChg>
        <pc:spChg chg="del">
          <ac:chgData name="Rico Encabo" userId="a7d93268-7703-4065-ab65-699302f51dbd" providerId="ADAL" clId="{0C3EB023-ABD7-4E30-99F3-DCF8E989210E}" dt="2019-05-14T03:00:15.336" v="1192" actId="478"/>
          <ac:spMkLst>
            <pc:docMk/>
            <pc:sldMk cId="53277650" sldId="269"/>
            <ac:spMk id="13" creationId="{A9C12148-23DA-4A19-858E-6E069B5E9D2A}"/>
          </ac:spMkLst>
        </pc:spChg>
        <pc:spChg chg="add mod">
          <ac:chgData name="Rico Encabo" userId="a7d93268-7703-4065-ab65-699302f51dbd" providerId="ADAL" clId="{0C3EB023-ABD7-4E30-99F3-DCF8E989210E}" dt="2019-05-14T03:03:20.626" v="1312" actId="5793"/>
          <ac:spMkLst>
            <pc:docMk/>
            <pc:sldMk cId="53277650" sldId="269"/>
            <ac:spMk id="14" creationId="{CDBD5E23-BD21-4FB6-A579-A362350404B1}"/>
          </ac:spMkLst>
        </pc:spChg>
        <pc:spChg chg="add del">
          <ac:chgData name="Rico Encabo" userId="a7d93268-7703-4065-ab65-699302f51dbd" providerId="ADAL" clId="{0C3EB023-ABD7-4E30-99F3-DCF8E989210E}" dt="2019-05-14T03:03:31.800" v="1314"/>
          <ac:spMkLst>
            <pc:docMk/>
            <pc:sldMk cId="53277650" sldId="269"/>
            <ac:spMk id="15" creationId="{EB0A722C-A5AF-4948-A724-C6C82C3016B7}"/>
          </ac:spMkLst>
        </pc:spChg>
        <pc:spChg chg="add mod">
          <ac:chgData name="Rico Encabo" userId="a7d93268-7703-4065-ab65-699302f51dbd" providerId="ADAL" clId="{0C3EB023-ABD7-4E30-99F3-DCF8E989210E}" dt="2019-05-14T03:04:31.841" v="1366" actId="20577"/>
          <ac:spMkLst>
            <pc:docMk/>
            <pc:sldMk cId="53277650" sldId="269"/>
            <ac:spMk id="16" creationId="{DB626FB0-C3F8-465C-B5B6-508CB796D9C4}"/>
          </ac:spMkLst>
        </pc:spChg>
        <pc:spChg chg="mod">
          <ac:chgData name="Rico Encabo" userId="a7d93268-7703-4065-ab65-699302f51dbd" providerId="ADAL" clId="{0C3EB023-ABD7-4E30-99F3-DCF8E989210E}" dt="2019-05-14T04:20:38.253" v="2462" actId="20577"/>
          <ac:spMkLst>
            <pc:docMk/>
            <pc:sldMk cId="53277650" sldId="269"/>
            <ac:spMk id="19" creationId="{1A92F230-E637-48CD-96FB-DF79BFE2D710}"/>
          </ac:spMkLst>
        </pc:spChg>
        <pc:spChg chg="del mod">
          <ac:chgData name="Rico Encabo" userId="a7d93268-7703-4065-ab65-699302f51dbd" providerId="ADAL" clId="{0C3EB023-ABD7-4E30-99F3-DCF8E989210E}" dt="2019-05-14T03:00:47.996" v="1254"/>
          <ac:spMkLst>
            <pc:docMk/>
            <pc:sldMk cId="53277650" sldId="269"/>
            <ac:spMk id="26" creationId="{EB286C1F-248E-4B68-BCC4-DAB8F6086583}"/>
          </ac:spMkLst>
        </pc:spChg>
        <pc:spChg chg="del">
          <ac:chgData name="Rico Encabo" userId="a7d93268-7703-4065-ab65-699302f51dbd" providerId="ADAL" clId="{0C3EB023-ABD7-4E30-99F3-DCF8E989210E}" dt="2019-05-14T03:00:49.233" v="1255" actId="478"/>
          <ac:spMkLst>
            <pc:docMk/>
            <pc:sldMk cId="53277650" sldId="269"/>
            <ac:spMk id="27" creationId="{9125F5C2-E878-49E5-B1B9-C54E2C9D6256}"/>
          </ac:spMkLst>
        </pc:spChg>
        <pc:cxnChg chg="add mod">
          <ac:chgData name="Rico Encabo" userId="a7d93268-7703-4065-ab65-699302f51dbd" providerId="ADAL" clId="{0C3EB023-ABD7-4E30-99F3-DCF8E989210E}" dt="2019-05-14T03:05:06.240" v="1368" actId="1076"/>
          <ac:cxnSpMkLst>
            <pc:docMk/>
            <pc:sldMk cId="53277650" sldId="269"/>
            <ac:cxnSpMk id="6" creationId="{22D3BAB1-FCF6-4927-BC27-C1EA001D2B20}"/>
          </ac:cxnSpMkLst>
        </pc:cxnChg>
        <pc:cxnChg chg="add mod">
          <ac:chgData name="Rico Encabo" userId="a7d93268-7703-4065-ab65-699302f51dbd" providerId="ADAL" clId="{0C3EB023-ABD7-4E30-99F3-DCF8E989210E}" dt="2019-05-14T03:05:15.519" v="1370" actId="1076"/>
          <ac:cxnSpMkLst>
            <pc:docMk/>
            <pc:sldMk cId="53277650" sldId="269"/>
            <ac:cxnSpMk id="8" creationId="{C8B88D92-DB20-4193-A5B6-8A2CB6913588}"/>
          </ac:cxnSpMkLst>
        </pc:cxnChg>
        <pc:cxnChg chg="add mod">
          <ac:chgData name="Rico Encabo" userId="a7d93268-7703-4065-ab65-699302f51dbd" providerId="ADAL" clId="{0C3EB023-ABD7-4E30-99F3-DCF8E989210E}" dt="2019-05-14T03:05:22.727" v="1371" actId="11529"/>
          <ac:cxnSpMkLst>
            <pc:docMk/>
            <pc:sldMk cId="53277650" sldId="269"/>
            <ac:cxnSpMk id="17" creationId="{47C7FB6B-EFBC-41B1-808A-5AFEC2899CF5}"/>
          </ac:cxnSpMkLst>
        </pc:cxnChg>
        <pc:cxnChg chg="add mod">
          <ac:chgData name="Rico Encabo" userId="a7d93268-7703-4065-ab65-699302f51dbd" providerId="ADAL" clId="{0C3EB023-ABD7-4E30-99F3-DCF8E989210E}" dt="2019-05-14T03:05:28.943" v="1373" actId="1076"/>
          <ac:cxnSpMkLst>
            <pc:docMk/>
            <pc:sldMk cId="53277650" sldId="269"/>
            <ac:cxnSpMk id="22" creationId="{04CF2B72-1070-4A23-B0B9-6B6A95F28DB0}"/>
          </ac:cxnSpMkLst>
        </pc:cxnChg>
      </pc:sldChg>
      <pc:sldChg chg="add del">
        <pc:chgData name="Rico Encabo" userId="a7d93268-7703-4065-ab65-699302f51dbd" providerId="ADAL" clId="{0C3EB023-ABD7-4E30-99F3-DCF8E989210E}" dt="2019-05-14T04:07:41.934" v="2234"/>
        <pc:sldMkLst>
          <pc:docMk/>
          <pc:sldMk cId="2455712376" sldId="270"/>
        </pc:sldMkLst>
      </pc:sldChg>
      <pc:sldChg chg="addSp modSp add">
        <pc:chgData name="Rico Encabo" userId="a7d93268-7703-4065-ab65-699302f51dbd" providerId="ADAL" clId="{0C3EB023-ABD7-4E30-99F3-DCF8E989210E}" dt="2019-05-14T04:08:13.743" v="2273" actId="1076"/>
        <pc:sldMkLst>
          <pc:docMk/>
          <pc:sldMk cId="4166113018" sldId="270"/>
        </pc:sldMkLst>
        <pc:spChg chg="add mod">
          <ac:chgData name="Rico Encabo" userId="a7d93268-7703-4065-ab65-699302f51dbd" providerId="ADAL" clId="{0C3EB023-ABD7-4E30-99F3-DCF8E989210E}" dt="2019-05-14T04:08:13.743" v="2273" actId="1076"/>
          <ac:spMkLst>
            <pc:docMk/>
            <pc:sldMk cId="4166113018" sldId="270"/>
            <ac:spMk id="2" creationId="{A07DED89-0471-477C-9149-7D6953A7E766}"/>
          </ac:spMkLst>
        </pc:spChg>
      </pc:sldChg>
      <pc:sldChg chg="addSp delSp modSp add">
        <pc:chgData name="Rico Encabo" userId="a7d93268-7703-4065-ab65-699302f51dbd" providerId="ADAL" clId="{0C3EB023-ABD7-4E30-99F3-DCF8E989210E}" dt="2019-05-14T04:48:26.018" v="2954" actId="5793"/>
        <pc:sldMkLst>
          <pc:docMk/>
          <pc:sldMk cId="1816343856" sldId="271"/>
        </pc:sldMkLst>
        <pc:spChg chg="mod">
          <ac:chgData name="Rico Encabo" userId="a7d93268-7703-4065-ab65-699302f51dbd" providerId="ADAL" clId="{0C3EB023-ABD7-4E30-99F3-DCF8E989210E}" dt="2019-05-14T04:35:49.665" v="2795" actId="20577"/>
          <ac:spMkLst>
            <pc:docMk/>
            <pc:sldMk cId="1816343856" sldId="271"/>
            <ac:spMk id="2" creationId="{DC6EF1F9-E00E-4EB0-A334-774127B8217F}"/>
          </ac:spMkLst>
        </pc:spChg>
        <pc:spChg chg="del mod">
          <ac:chgData name="Rico Encabo" userId="a7d93268-7703-4065-ab65-699302f51dbd" providerId="ADAL" clId="{0C3EB023-ABD7-4E30-99F3-DCF8E989210E}" dt="2019-05-14T04:39:24.173" v="2800"/>
          <ac:spMkLst>
            <pc:docMk/>
            <pc:sldMk cId="1816343856" sldId="271"/>
            <ac:spMk id="3" creationId="{83221E16-E85D-4CA9-9782-EB24234D469A}"/>
          </ac:spMkLst>
        </pc:spChg>
        <pc:spChg chg="add mod">
          <ac:chgData name="Rico Encabo" userId="a7d93268-7703-4065-ab65-699302f51dbd" providerId="ADAL" clId="{0C3EB023-ABD7-4E30-99F3-DCF8E989210E}" dt="2019-05-14T04:41:16.609" v="2807" actId="207"/>
          <ac:spMkLst>
            <pc:docMk/>
            <pc:sldMk cId="1816343856" sldId="271"/>
            <ac:spMk id="4" creationId="{9233AC0B-B8E8-4336-B15F-3F5512AC9E80}"/>
          </ac:spMkLst>
        </pc:spChg>
        <pc:spChg chg="add mod">
          <ac:chgData name="Rico Encabo" userId="a7d93268-7703-4065-ab65-699302f51dbd" providerId="ADAL" clId="{0C3EB023-ABD7-4E30-99F3-DCF8E989210E}" dt="2019-05-14T04:42:02.016" v="2819" actId="1076"/>
          <ac:spMkLst>
            <pc:docMk/>
            <pc:sldMk cId="1816343856" sldId="271"/>
            <ac:spMk id="5" creationId="{AB6D061D-928A-4DCC-83B4-EB61AE809248}"/>
          </ac:spMkLst>
        </pc:spChg>
        <pc:spChg chg="add mod">
          <ac:chgData name="Rico Encabo" userId="a7d93268-7703-4065-ab65-699302f51dbd" providerId="ADAL" clId="{0C3EB023-ABD7-4E30-99F3-DCF8E989210E}" dt="2019-05-14T04:41:52.791" v="2815" actId="1076"/>
          <ac:spMkLst>
            <pc:docMk/>
            <pc:sldMk cId="1816343856" sldId="271"/>
            <ac:spMk id="6" creationId="{272D932E-B42C-4FA4-A028-551BFB0089EC}"/>
          </ac:spMkLst>
        </pc:spChg>
        <pc:spChg chg="add mod">
          <ac:chgData name="Rico Encabo" userId="a7d93268-7703-4065-ab65-699302f51dbd" providerId="ADAL" clId="{0C3EB023-ABD7-4E30-99F3-DCF8E989210E}" dt="2019-05-14T04:43:29.632" v="2842" actId="20577"/>
          <ac:spMkLst>
            <pc:docMk/>
            <pc:sldMk cId="1816343856" sldId="271"/>
            <ac:spMk id="7" creationId="{A41B4455-A3EF-4A47-AE21-4FB9D76D5288}"/>
          </ac:spMkLst>
        </pc:spChg>
        <pc:spChg chg="add mod">
          <ac:chgData name="Rico Encabo" userId="a7d93268-7703-4065-ab65-699302f51dbd" providerId="ADAL" clId="{0C3EB023-ABD7-4E30-99F3-DCF8E989210E}" dt="2019-05-14T04:44:07.512" v="2857" actId="1076"/>
          <ac:spMkLst>
            <pc:docMk/>
            <pc:sldMk cId="1816343856" sldId="271"/>
            <ac:spMk id="12" creationId="{455CF184-2154-426A-8344-1F79DEDF536A}"/>
          </ac:spMkLst>
        </pc:spChg>
        <pc:spChg chg="add mod">
          <ac:chgData name="Rico Encabo" userId="a7d93268-7703-4065-ab65-699302f51dbd" providerId="ADAL" clId="{0C3EB023-ABD7-4E30-99F3-DCF8E989210E}" dt="2019-05-14T04:44:26.480" v="2861" actId="1076"/>
          <ac:spMkLst>
            <pc:docMk/>
            <pc:sldMk cId="1816343856" sldId="271"/>
            <ac:spMk id="13" creationId="{0027FBA6-013A-4901-A081-DB86FADEA81A}"/>
          </ac:spMkLst>
        </pc:spChg>
        <pc:spChg chg="add mod">
          <ac:chgData name="Rico Encabo" userId="a7d93268-7703-4065-ab65-699302f51dbd" providerId="ADAL" clId="{0C3EB023-ABD7-4E30-99F3-DCF8E989210E}" dt="2019-05-14T04:46:37.848" v="2877" actId="1076"/>
          <ac:spMkLst>
            <pc:docMk/>
            <pc:sldMk cId="1816343856" sldId="271"/>
            <ac:spMk id="14" creationId="{6873B91D-E9BD-4820-8650-353B4B6845CD}"/>
          </ac:spMkLst>
        </pc:spChg>
        <pc:spChg chg="add mod">
          <ac:chgData name="Rico Encabo" userId="a7d93268-7703-4065-ab65-699302f51dbd" providerId="ADAL" clId="{0C3EB023-ABD7-4E30-99F3-DCF8E989210E}" dt="2019-05-14T04:48:26.018" v="2954" actId="5793"/>
          <ac:spMkLst>
            <pc:docMk/>
            <pc:sldMk cId="1816343856" sldId="271"/>
            <ac:spMk id="15" creationId="{7A1A6C95-AB55-421A-B344-B4093E317435}"/>
          </ac:spMkLst>
        </pc:spChg>
        <pc:cxnChg chg="add mod">
          <ac:chgData name="Rico Encabo" userId="a7d93268-7703-4065-ab65-699302f51dbd" providerId="ADAL" clId="{0C3EB023-ABD7-4E30-99F3-DCF8E989210E}" dt="2019-05-14T04:43:41.689" v="2843" actId="14100"/>
          <ac:cxnSpMkLst>
            <pc:docMk/>
            <pc:sldMk cId="1816343856" sldId="271"/>
            <ac:cxnSpMk id="9" creationId="{7E2D5979-C94D-4671-8FB1-064F4D05FA11}"/>
          </ac:cxnSpMkLst>
        </pc:cxnChg>
      </pc:sldChg>
      <pc:sldChg chg="addSp delSp modSp add">
        <pc:chgData name="Rico Encabo" userId="a7d93268-7703-4065-ab65-699302f51dbd" providerId="ADAL" clId="{0C3EB023-ABD7-4E30-99F3-DCF8E989210E}" dt="2019-05-14T04:53:53.456" v="3179" actId="1076"/>
        <pc:sldMkLst>
          <pc:docMk/>
          <pc:sldMk cId="3831462040" sldId="272"/>
        </pc:sldMkLst>
        <pc:spChg chg="mod">
          <ac:chgData name="Rico Encabo" userId="a7d93268-7703-4065-ab65-699302f51dbd" providerId="ADAL" clId="{0C3EB023-ABD7-4E30-99F3-DCF8E989210E}" dt="2019-05-14T04:48:45.456" v="2970" actId="20577"/>
          <ac:spMkLst>
            <pc:docMk/>
            <pc:sldMk cId="3831462040" sldId="272"/>
            <ac:spMk id="2" creationId="{1CEE74EF-83F5-4916-B3EB-8A732A72A393}"/>
          </ac:spMkLst>
        </pc:spChg>
        <pc:spChg chg="del mod">
          <ac:chgData name="Rico Encabo" userId="a7d93268-7703-4065-ab65-699302f51dbd" providerId="ADAL" clId="{0C3EB023-ABD7-4E30-99F3-DCF8E989210E}" dt="2019-05-14T04:48:49.096" v="2972"/>
          <ac:spMkLst>
            <pc:docMk/>
            <pc:sldMk cId="3831462040" sldId="272"/>
            <ac:spMk id="3" creationId="{A9337D15-9884-4C93-B510-BE77846740CB}"/>
          </ac:spMkLst>
        </pc:spChg>
        <pc:spChg chg="add mod">
          <ac:chgData name="Rico Encabo" userId="a7d93268-7703-4065-ab65-699302f51dbd" providerId="ADAL" clId="{0C3EB023-ABD7-4E30-99F3-DCF8E989210E}" dt="2019-05-14T04:49:31.504" v="3097" actId="1076"/>
          <ac:spMkLst>
            <pc:docMk/>
            <pc:sldMk cId="3831462040" sldId="272"/>
            <ac:spMk id="4" creationId="{A0EC0F30-58F9-41C7-9CBD-14C57F6CB533}"/>
          </ac:spMkLst>
        </pc:spChg>
        <pc:spChg chg="add mod">
          <ac:chgData name="Rico Encabo" userId="a7d93268-7703-4065-ab65-699302f51dbd" providerId="ADAL" clId="{0C3EB023-ABD7-4E30-99F3-DCF8E989210E}" dt="2019-05-14T04:50:42.535" v="3114" actId="1076"/>
          <ac:spMkLst>
            <pc:docMk/>
            <pc:sldMk cId="3831462040" sldId="272"/>
            <ac:spMk id="5" creationId="{D6AB8A07-F8F2-4EF3-93FB-4C684EDA2A70}"/>
          </ac:spMkLst>
        </pc:spChg>
        <pc:spChg chg="add mod">
          <ac:chgData name="Rico Encabo" userId="a7d93268-7703-4065-ab65-699302f51dbd" providerId="ADAL" clId="{0C3EB023-ABD7-4E30-99F3-DCF8E989210E}" dt="2019-05-14T04:50:49.400" v="3115" actId="1076"/>
          <ac:spMkLst>
            <pc:docMk/>
            <pc:sldMk cId="3831462040" sldId="272"/>
            <ac:spMk id="6" creationId="{5F4F4410-C276-480B-BF7A-5E07C86B67E1}"/>
          </ac:spMkLst>
        </pc:spChg>
        <pc:spChg chg="add mod">
          <ac:chgData name="Rico Encabo" userId="a7d93268-7703-4065-ab65-699302f51dbd" providerId="ADAL" clId="{0C3EB023-ABD7-4E30-99F3-DCF8E989210E}" dt="2019-05-14T04:52:18.104" v="3137" actId="1076"/>
          <ac:spMkLst>
            <pc:docMk/>
            <pc:sldMk cId="3831462040" sldId="272"/>
            <ac:spMk id="11" creationId="{A213FFCC-02E0-481A-A218-FF33EF4F0A0A}"/>
          </ac:spMkLst>
        </pc:spChg>
        <pc:spChg chg="add mod">
          <ac:chgData name="Rico Encabo" userId="a7d93268-7703-4065-ab65-699302f51dbd" providerId="ADAL" clId="{0C3EB023-ABD7-4E30-99F3-DCF8E989210E}" dt="2019-05-14T04:52:35.280" v="3140" actId="1076"/>
          <ac:spMkLst>
            <pc:docMk/>
            <pc:sldMk cId="3831462040" sldId="272"/>
            <ac:spMk id="12" creationId="{882C78BE-F8B0-4ED9-9734-C21C9C9724EC}"/>
          </ac:spMkLst>
        </pc:spChg>
        <pc:spChg chg="add mod">
          <ac:chgData name="Rico Encabo" userId="a7d93268-7703-4065-ab65-699302f51dbd" providerId="ADAL" clId="{0C3EB023-ABD7-4E30-99F3-DCF8E989210E}" dt="2019-05-14T04:53:02.600" v="3145" actId="1076"/>
          <ac:spMkLst>
            <pc:docMk/>
            <pc:sldMk cId="3831462040" sldId="272"/>
            <ac:spMk id="15" creationId="{C27A1E59-EDB0-4F9E-8020-EF7DE2FD07AF}"/>
          </ac:spMkLst>
        </pc:spChg>
        <pc:spChg chg="add mod">
          <ac:chgData name="Rico Encabo" userId="a7d93268-7703-4065-ab65-699302f51dbd" providerId="ADAL" clId="{0C3EB023-ABD7-4E30-99F3-DCF8E989210E}" dt="2019-05-14T04:53:25.880" v="3150" actId="1076"/>
          <ac:spMkLst>
            <pc:docMk/>
            <pc:sldMk cId="3831462040" sldId="272"/>
            <ac:spMk id="18" creationId="{33A03930-B382-4A71-8C72-52FF3953D0C6}"/>
          </ac:spMkLst>
        </pc:spChg>
        <pc:spChg chg="add mod">
          <ac:chgData name="Rico Encabo" userId="a7d93268-7703-4065-ab65-699302f51dbd" providerId="ADAL" clId="{0C3EB023-ABD7-4E30-99F3-DCF8E989210E}" dt="2019-05-14T04:53:53.456" v="3179" actId="1076"/>
          <ac:spMkLst>
            <pc:docMk/>
            <pc:sldMk cId="3831462040" sldId="272"/>
            <ac:spMk id="19" creationId="{4899E453-C556-4A60-BD81-7D80911B7FF8}"/>
          </ac:spMkLst>
        </pc:spChg>
        <pc:cxnChg chg="add mod">
          <ac:chgData name="Rico Encabo" userId="a7d93268-7703-4065-ab65-699302f51dbd" providerId="ADAL" clId="{0C3EB023-ABD7-4E30-99F3-DCF8E989210E}" dt="2019-05-14T04:51:09.154" v="3119" actId="1582"/>
          <ac:cxnSpMkLst>
            <pc:docMk/>
            <pc:sldMk cId="3831462040" sldId="272"/>
            <ac:cxnSpMk id="8" creationId="{E19AD105-AF21-4B92-B0B8-01CD71C01345}"/>
          </ac:cxnSpMkLst>
        </pc:cxnChg>
        <pc:cxnChg chg="add mod">
          <ac:chgData name="Rico Encabo" userId="a7d93268-7703-4065-ab65-699302f51dbd" providerId="ADAL" clId="{0C3EB023-ABD7-4E30-99F3-DCF8E989210E}" dt="2019-05-14T04:51:52.447" v="3121" actId="1076"/>
          <ac:cxnSpMkLst>
            <pc:docMk/>
            <pc:sldMk cId="3831462040" sldId="272"/>
            <ac:cxnSpMk id="10" creationId="{A894F500-C820-4DE8-AE8A-0BE77D6DCE7E}"/>
          </ac:cxnSpMkLst>
        </pc:cxnChg>
        <pc:cxnChg chg="add mod">
          <ac:chgData name="Rico Encabo" userId="a7d93268-7703-4065-ab65-699302f51dbd" providerId="ADAL" clId="{0C3EB023-ABD7-4E30-99F3-DCF8E989210E}" dt="2019-05-14T04:52:52.648" v="3141" actId="11529"/>
          <ac:cxnSpMkLst>
            <pc:docMk/>
            <pc:sldMk cId="3831462040" sldId="272"/>
            <ac:cxnSpMk id="14" creationId="{1BF60FC9-8EBB-472A-A521-5E5D10DE7162}"/>
          </ac:cxnSpMkLst>
        </pc:cxnChg>
        <pc:cxnChg chg="add mod">
          <ac:chgData name="Rico Encabo" userId="a7d93268-7703-4065-ab65-699302f51dbd" providerId="ADAL" clId="{0C3EB023-ABD7-4E30-99F3-DCF8E989210E}" dt="2019-05-14T04:53:17.152" v="3146" actId="11529"/>
          <ac:cxnSpMkLst>
            <pc:docMk/>
            <pc:sldMk cId="3831462040" sldId="272"/>
            <ac:cxnSpMk id="17" creationId="{1B257E96-890C-4590-9263-0C14D616AB9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AB70939-DDE2-4CB0-8303-01DF5372C6C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83EF7D9-D824-477C-A28F-810788AEC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4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D285-272A-4308-B5FA-F5EC4EB333AD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59C0-1B60-4D1C-ACB7-DA554E3B88E9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A9F7-B62F-4928-B1DB-FFD514B9717C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DBA1-F0BE-4D30-A3C2-26196C4F92D6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D122-7AA2-4D0F-829A-F4539332F492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00D1-EB33-4A75-9B09-882C176F395B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C95F-A240-4C0E-AF8C-36716942901F}" type="datetime1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BA7E-A65B-4BBD-92E4-9D9E5BAFB2AE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8B07-5FCB-42C3-B5B3-93CEBCF3E627}" type="datetime1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5B6B-D4F0-4BC2-84DA-CB8FFB5A1164}" type="datetime1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7AB6-BDE8-4ACA-8252-793DB53715A3}" type="datetime1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8B30-70C8-4DD1-AA82-B9BA66DB2C38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DD25-DCB7-4D10-8A9C-B41820C6C30F}" type="datetime1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3FB5077-6873-4279-A991-70EA4EB8789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3DF6AA7-3D75-4783-A5DE-3B7249757AEF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Mean Value Theorem of Integrals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600"/>
              <a:t>Rico &amp; Jillian</a:t>
            </a: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8F7F-7433-4873-80E6-6D3DFA2A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355D902-9AE9-467C-84FD-24C1E5F6CF81}"/>
                  </a:ext>
                </a:extLst>
              </p:cNvPr>
              <p:cNvSpPr/>
              <p:nvPr/>
            </p:nvSpPr>
            <p:spPr>
              <a:xfrm>
                <a:off x="1262960" y="2661758"/>
                <a:ext cx="1218984" cy="855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355D902-9AE9-467C-84FD-24C1E5F6CF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960" y="2661758"/>
                <a:ext cx="1218984" cy="8552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17EEBF9-4B70-4556-8D5D-5822E6294321}"/>
              </a:ext>
            </a:extLst>
          </p:cNvPr>
          <p:cNvCxnSpPr/>
          <p:nvPr/>
        </p:nvCxnSpPr>
        <p:spPr>
          <a:xfrm>
            <a:off x="3209731" y="3181739"/>
            <a:ext cx="147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6721633-BA88-4522-8774-FA1EF1CDA410}"/>
                  </a:ext>
                </a:extLst>
              </p:cNvPr>
              <p:cNvSpPr/>
              <p:nvPr/>
            </p:nvSpPr>
            <p:spPr>
              <a:xfrm>
                <a:off x="863233" y="3867744"/>
                <a:ext cx="2018438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6721633-BA88-4522-8774-FA1EF1CDA4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233" y="3867744"/>
                <a:ext cx="2018438" cy="4754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D560EE6B-4087-4A83-9F56-A465C6D2904C}"/>
              </a:ext>
            </a:extLst>
          </p:cNvPr>
          <p:cNvSpPr/>
          <p:nvPr/>
        </p:nvSpPr>
        <p:spPr>
          <a:xfrm>
            <a:off x="586471" y="3867744"/>
            <a:ext cx="276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/>
              </a:rPr>
              <a:t>∫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8C97A2-FF3F-48A5-A5FD-011FA80D7A69}"/>
              </a:ext>
            </a:extLst>
          </p:cNvPr>
          <p:cNvCxnSpPr/>
          <p:nvPr/>
        </p:nvCxnSpPr>
        <p:spPr>
          <a:xfrm>
            <a:off x="3209731" y="4143908"/>
            <a:ext cx="147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927CD9-048A-42AE-99C5-C5FAA696ACBE}"/>
                  </a:ext>
                </a:extLst>
              </p:cNvPr>
              <p:cNvSpPr/>
              <p:nvPr/>
            </p:nvSpPr>
            <p:spPr>
              <a:xfrm>
                <a:off x="5155755" y="2991911"/>
                <a:ext cx="1563248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927CD9-048A-42AE-99C5-C5FAA696AC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55" y="2991911"/>
                <a:ext cx="1563248" cy="379656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B278794-5BDD-4405-BC50-94C5A5F0AE5C}"/>
                  </a:ext>
                </a:extLst>
              </p:cNvPr>
              <p:cNvSpPr/>
              <p:nvPr/>
            </p:nvSpPr>
            <p:spPr>
              <a:xfrm>
                <a:off x="5155755" y="3939526"/>
                <a:ext cx="1911742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 + c</a:t>
                </a: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B278794-5BDD-4405-BC50-94C5A5F0AE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755" y="3939526"/>
                <a:ext cx="1911742" cy="379656"/>
              </a:xfrm>
              <a:prstGeom prst="rect">
                <a:avLst/>
              </a:prstGeom>
              <a:blipFill>
                <a:blip r:embed="rId5"/>
                <a:stretch>
                  <a:fillRect l="-2875" t="-6349" r="-2236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C0AAFDB-0893-4FAF-B6BC-8DAB9CD9A84C}"/>
                  </a:ext>
                </a:extLst>
              </p:cNvPr>
              <p:cNvSpPr/>
              <p:nvPr/>
            </p:nvSpPr>
            <p:spPr>
              <a:xfrm>
                <a:off x="1151058" y="5079330"/>
                <a:ext cx="1754839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2400" i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 dt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C0AAFDB-0893-4FAF-B6BC-8DAB9CD9A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058" y="5079330"/>
                <a:ext cx="1754839" cy="475451"/>
              </a:xfrm>
              <a:prstGeom prst="rect">
                <a:avLst/>
              </a:prstGeom>
              <a:blipFill>
                <a:blip r:embed="rId6"/>
                <a:stretch>
                  <a:fillRect t="-7692" r="-4167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7655B15-1CC0-4E40-8634-2FCFBA428212}"/>
              </a:ext>
            </a:extLst>
          </p:cNvPr>
          <p:cNvSpPr/>
          <p:nvPr/>
        </p:nvSpPr>
        <p:spPr>
          <a:xfrm>
            <a:off x="810000" y="4993891"/>
            <a:ext cx="223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/>
              </a:rPr>
              <a:t>∫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27042A-CAE5-4575-A9C2-39E09A00B47B}"/>
              </a:ext>
            </a:extLst>
          </p:cNvPr>
          <p:cNvSpPr txBox="1"/>
          <p:nvPr/>
        </p:nvSpPr>
        <p:spPr>
          <a:xfrm>
            <a:off x="943053" y="538550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23894E-4392-4F42-B741-9396DFB755C4}"/>
              </a:ext>
            </a:extLst>
          </p:cNvPr>
          <p:cNvSpPr/>
          <p:nvPr/>
        </p:nvSpPr>
        <p:spPr>
          <a:xfrm>
            <a:off x="943053" y="491005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67F5BA-E99C-494E-8124-B3005473CC48}"/>
              </a:ext>
            </a:extLst>
          </p:cNvPr>
          <p:cNvSpPr txBox="1"/>
          <p:nvPr/>
        </p:nvSpPr>
        <p:spPr>
          <a:xfrm>
            <a:off x="698236" y="5440167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_______________________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F33B6D-1F36-4ED9-850A-621528E26767}"/>
              </a:ext>
            </a:extLst>
          </p:cNvPr>
          <p:cNvSpPr txBox="1"/>
          <p:nvPr/>
        </p:nvSpPr>
        <p:spPr>
          <a:xfrm>
            <a:off x="1623526" y="588644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30 - 0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D25AC9-7F2B-4678-85B1-F62BDCC48B9E}"/>
              </a:ext>
            </a:extLst>
          </p:cNvPr>
          <p:cNvSpPr txBox="1"/>
          <p:nvPr/>
        </p:nvSpPr>
        <p:spPr>
          <a:xfrm>
            <a:off x="3782292" y="555478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F62991-DBE8-4913-B2DC-EDCDACA1AE2B}"/>
              </a:ext>
            </a:extLst>
          </p:cNvPr>
          <p:cNvSpPr txBox="1"/>
          <p:nvPr/>
        </p:nvSpPr>
        <p:spPr>
          <a:xfrm>
            <a:off x="4351237" y="5539392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58.4237 feet/second</a:t>
            </a:r>
            <a:r>
              <a:rPr lang="en-US" baseline="30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EAEBE9-1812-4087-B538-F80BBE9350A6}"/>
              </a:ext>
            </a:extLst>
          </p:cNvPr>
          <p:cNvSpPr txBox="1"/>
          <p:nvPr/>
        </p:nvSpPr>
        <p:spPr>
          <a:xfrm>
            <a:off x="8462865" y="305957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Rewrite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1F9B65-7681-4504-822C-888CB3290527}"/>
              </a:ext>
            </a:extLst>
          </p:cNvPr>
          <p:cNvSpPr txBox="1"/>
          <p:nvPr/>
        </p:nvSpPr>
        <p:spPr>
          <a:xfrm>
            <a:off x="8359470" y="3867744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Integrate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15F93-A909-4F09-8BB4-D1B3CB25D04E}"/>
              </a:ext>
            </a:extLst>
          </p:cNvPr>
          <p:cNvSpPr txBox="1"/>
          <p:nvPr/>
        </p:nvSpPr>
        <p:spPr>
          <a:xfrm>
            <a:off x="7531220" y="5385504"/>
            <a:ext cx="409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MVT for integrals to find the average velocity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7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BAA3F2-07CD-4F9E-AF98-FCBDC8E04DF7}"/>
              </a:ext>
            </a:extLst>
          </p:cNvPr>
          <p:cNvSpPr txBox="1"/>
          <p:nvPr/>
        </p:nvSpPr>
        <p:spPr>
          <a:xfrm>
            <a:off x="1280559" y="1286935"/>
            <a:ext cx="9638153" cy="2668377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+mj-lt"/>
                <a:ea typeface="+mj-ea"/>
                <a:cs typeface="+mj-cs"/>
              </a:rPr>
              <a:t>Take a few minutes to do the handout</a:t>
            </a:r>
          </a:p>
        </p:txBody>
      </p:sp>
      <p:pic>
        <p:nvPicPr>
          <p:cNvPr id="6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683EAED-553C-4416-91D8-99B4D2B8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61451"/>
            <a:ext cx="4320014" cy="181408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A44344-80E6-43CE-AFA7-D7F9A045A75B}"/>
              </a:ext>
            </a:extLst>
          </p:cNvPr>
          <p:cNvSpPr txBox="1"/>
          <p:nvPr/>
        </p:nvSpPr>
        <p:spPr>
          <a:xfrm>
            <a:off x="2435087" y="4831318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Remember the formula: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5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E79B-E9A3-44FD-9E84-6006920B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072BB-14B2-435B-BB49-95BFDBFBD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1.) Velocity is the </a:t>
            </a:r>
            <a:r>
              <a:rPr lang="en-US" u="sng" dirty="0"/>
              <a:t>antiderivative</a:t>
            </a:r>
            <a:r>
              <a:rPr lang="en-US" dirty="0"/>
              <a:t> of acceleration.</a:t>
            </a:r>
          </a:p>
          <a:p>
            <a:pPr marL="0" indent="0">
              <a:buNone/>
            </a:pPr>
            <a:r>
              <a:rPr lang="en-US" dirty="0"/>
              <a:t>2.) Acceleration is the </a:t>
            </a:r>
            <a:r>
              <a:rPr lang="en-US" u="sng" dirty="0"/>
              <a:t>derivative</a:t>
            </a:r>
            <a:r>
              <a:rPr lang="en-US" dirty="0"/>
              <a:t> of velocity.</a:t>
            </a:r>
          </a:p>
          <a:p>
            <a:pPr marL="0" indent="0">
              <a:buNone/>
            </a:pPr>
            <a:r>
              <a:rPr lang="en-US" dirty="0"/>
              <a:t>3.) Displacement is the </a:t>
            </a:r>
            <a:r>
              <a:rPr lang="en-US" u="sng" dirty="0"/>
              <a:t>antiderivative</a:t>
            </a:r>
            <a:r>
              <a:rPr lang="en-US" dirty="0"/>
              <a:t> of velocity.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8C045-6CBA-4178-A7A7-E48CD96F87FA}"/>
              </a:ext>
            </a:extLst>
          </p:cNvPr>
          <p:cNvSpPr txBox="1"/>
          <p:nvPr/>
        </p:nvSpPr>
        <p:spPr>
          <a:xfrm>
            <a:off x="7590453" y="3437504"/>
            <a:ext cx="3558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D V 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B21C944-56A0-4A1D-B6F0-E0DFF1A4456A}"/>
              </a:ext>
            </a:extLst>
          </p:cNvPr>
          <p:cNvCxnSpPr/>
          <p:nvPr/>
        </p:nvCxnSpPr>
        <p:spPr>
          <a:xfrm>
            <a:off x="7781731" y="3153747"/>
            <a:ext cx="31537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491BA2-0F57-4463-9FF8-1CB178732A9A}"/>
              </a:ext>
            </a:extLst>
          </p:cNvPr>
          <p:cNvCxnSpPr/>
          <p:nvPr/>
        </p:nvCxnSpPr>
        <p:spPr>
          <a:xfrm flipH="1">
            <a:off x="7781731" y="5346441"/>
            <a:ext cx="30604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21C2B06-0E3C-4C13-9BC7-4674070FA7AF}"/>
              </a:ext>
            </a:extLst>
          </p:cNvPr>
          <p:cNvSpPr txBox="1"/>
          <p:nvPr/>
        </p:nvSpPr>
        <p:spPr>
          <a:xfrm>
            <a:off x="8720570" y="2629804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86491B-464A-4138-B6CD-8841AFE6C70C}"/>
              </a:ext>
            </a:extLst>
          </p:cNvPr>
          <p:cNvSpPr txBox="1"/>
          <p:nvPr/>
        </p:nvSpPr>
        <p:spPr>
          <a:xfrm>
            <a:off x="8508973" y="5560978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antiderivative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F1F9-E00E-4EB0-A334-774127B8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Part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33AC0B-B8E8-4336-B15F-3F5512AC9E80}"/>
              </a:ext>
            </a:extLst>
          </p:cNvPr>
          <p:cNvSpPr/>
          <p:nvPr/>
        </p:nvSpPr>
        <p:spPr>
          <a:xfrm>
            <a:off x="941033" y="3136612"/>
            <a:ext cx="2767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Roboto"/>
              </a:rPr>
              <a:t>∫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D061D-928A-4DCC-83B4-EB61AE809248}"/>
              </a:ext>
            </a:extLst>
          </p:cNvPr>
          <p:cNvSpPr txBox="1"/>
          <p:nvPr/>
        </p:nvSpPr>
        <p:spPr>
          <a:xfrm>
            <a:off x="1024151" y="34359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D932E-B42C-4FA4-A028-551BFB0089EC}"/>
              </a:ext>
            </a:extLst>
          </p:cNvPr>
          <p:cNvSpPr txBox="1"/>
          <p:nvPr/>
        </p:nvSpPr>
        <p:spPr>
          <a:xfrm>
            <a:off x="1094811" y="2982723"/>
            <a:ext cx="40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1B4455-A3EF-4A47-AE21-4FB9D76D5288}"/>
              </a:ext>
            </a:extLst>
          </p:cNvPr>
          <p:cNvSpPr txBox="1"/>
          <p:nvPr/>
        </p:nvSpPr>
        <p:spPr>
          <a:xfrm>
            <a:off x="1337057" y="3237371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x</a:t>
            </a:r>
            <a:r>
              <a:rPr lang="en-US" baseline="30000" dirty="0">
                <a:solidFill>
                  <a:srgbClr val="00B0F0"/>
                </a:solidFill>
              </a:rPr>
              <a:t>2</a:t>
            </a:r>
            <a:r>
              <a:rPr lang="en-US" dirty="0">
                <a:solidFill>
                  <a:srgbClr val="00B0F0"/>
                </a:solidFill>
              </a:rPr>
              <a:t> – 3 dx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2D5979-C94D-4671-8FB1-064F4D05FA11}"/>
              </a:ext>
            </a:extLst>
          </p:cNvPr>
          <p:cNvCxnSpPr>
            <a:cxnSpLocks/>
          </p:cNvCxnSpPr>
          <p:nvPr/>
        </p:nvCxnSpPr>
        <p:spPr>
          <a:xfrm>
            <a:off x="941033" y="3805295"/>
            <a:ext cx="14815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55CF184-2154-426A-8344-1F79DEDF536A}"/>
              </a:ext>
            </a:extLst>
          </p:cNvPr>
          <p:cNvSpPr txBox="1"/>
          <p:nvPr/>
        </p:nvSpPr>
        <p:spPr>
          <a:xfrm>
            <a:off x="1358656" y="38892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8 - 4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27FBA6-013A-4901-A081-DB86FADEA81A}"/>
              </a:ext>
            </a:extLst>
          </p:cNvPr>
          <p:cNvSpPr txBox="1"/>
          <p:nvPr/>
        </p:nvSpPr>
        <p:spPr>
          <a:xfrm>
            <a:off x="2803324" y="360670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73B91D-E9BD-4820-8650-353B4B6845CD}"/>
              </a:ext>
            </a:extLst>
          </p:cNvPr>
          <p:cNvSpPr txBox="1"/>
          <p:nvPr/>
        </p:nvSpPr>
        <p:spPr>
          <a:xfrm>
            <a:off x="3127452" y="3606703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34.3333…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A6C95-AB55-421A-B344-B4093E317435}"/>
              </a:ext>
            </a:extLst>
          </p:cNvPr>
          <p:cNvSpPr txBox="1"/>
          <p:nvPr/>
        </p:nvSpPr>
        <p:spPr>
          <a:xfrm>
            <a:off x="875071" y="2358743"/>
            <a:ext cx="756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4.) Find the average value of y in the interval [4, 8] given y = x</a:t>
            </a:r>
            <a:r>
              <a:rPr lang="en-US" baseline="30000" dirty="0"/>
              <a:t>2</a:t>
            </a:r>
            <a:r>
              <a:rPr lang="en-US" dirty="0"/>
              <a:t> – 3.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4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74EF-83F5-4916-B3EB-8A732A72A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Part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C0F30-58F9-41C7-9CBD-14C57F6CB533}"/>
              </a:ext>
            </a:extLst>
          </p:cNvPr>
          <p:cNvSpPr txBox="1"/>
          <p:nvPr/>
        </p:nvSpPr>
        <p:spPr>
          <a:xfrm>
            <a:off x="810000" y="2543695"/>
            <a:ext cx="992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5.) Show that this average value is NOT the average of the values of y at x = 4 and x = 8.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AB8A07-F8F2-4EF3-93FB-4C684EDA2A70}"/>
              </a:ext>
            </a:extLst>
          </p:cNvPr>
          <p:cNvSpPr txBox="1"/>
          <p:nvPr/>
        </p:nvSpPr>
        <p:spPr>
          <a:xfrm>
            <a:off x="3431120" y="419333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34.3333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4F4410-C276-480B-BF7A-5E07C86B67E1}"/>
              </a:ext>
            </a:extLst>
          </p:cNvPr>
          <p:cNvSpPr txBox="1"/>
          <p:nvPr/>
        </p:nvSpPr>
        <p:spPr>
          <a:xfrm>
            <a:off x="4982546" y="419333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9AD105-AF21-4B92-B0B8-01CD71C01345}"/>
              </a:ext>
            </a:extLst>
          </p:cNvPr>
          <p:cNvCxnSpPr/>
          <p:nvPr/>
        </p:nvCxnSpPr>
        <p:spPr>
          <a:xfrm>
            <a:off x="4939336" y="4137353"/>
            <a:ext cx="410548" cy="4813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94F500-C820-4DE8-AE8A-0BE77D6DCE7E}"/>
              </a:ext>
            </a:extLst>
          </p:cNvPr>
          <p:cNvCxnSpPr/>
          <p:nvPr/>
        </p:nvCxnSpPr>
        <p:spPr>
          <a:xfrm>
            <a:off x="5710335" y="4376057"/>
            <a:ext cx="1203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213FFCC-02E0-481A-A218-FF33EF4F0A0A}"/>
              </a:ext>
            </a:extLst>
          </p:cNvPr>
          <p:cNvSpPr txBox="1"/>
          <p:nvPr/>
        </p:nvSpPr>
        <p:spPr>
          <a:xfrm>
            <a:off x="5710335" y="3952687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f(4) + f(8)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2C78BE-F8B0-4ED9-9734-C21C9C9724EC}"/>
              </a:ext>
            </a:extLst>
          </p:cNvPr>
          <p:cNvSpPr txBox="1"/>
          <p:nvPr/>
        </p:nvSpPr>
        <p:spPr>
          <a:xfrm>
            <a:off x="6150359" y="44339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BF60FC9-8EBB-472A-A521-5E5D10DE7162}"/>
              </a:ext>
            </a:extLst>
          </p:cNvPr>
          <p:cNvCxnSpPr/>
          <p:nvPr/>
        </p:nvCxnSpPr>
        <p:spPr>
          <a:xfrm>
            <a:off x="5579706" y="3797559"/>
            <a:ext cx="251927" cy="242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27A1E59-EDB0-4F9E-8020-EF7DE2FD07AF}"/>
              </a:ext>
            </a:extLst>
          </p:cNvPr>
          <p:cNvSpPr txBox="1"/>
          <p:nvPr/>
        </p:nvSpPr>
        <p:spPr>
          <a:xfrm>
            <a:off x="5264523" y="34282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B257E96-890C-4590-9263-0C14D616AB9E}"/>
              </a:ext>
            </a:extLst>
          </p:cNvPr>
          <p:cNvCxnSpPr/>
          <p:nvPr/>
        </p:nvCxnSpPr>
        <p:spPr>
          <a:xfrm flipV="1">
            <a:off x="6764694" y="3612893"/>
            <a:ext cx="447869" cy="427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3A03930-B382-4A71-8C72-52FF3953D0C6}"/>
              </a:ext>
            </a:extLst>
          </p:cNvPr>
          <p:cNvSpPr txBox="1"/>
          <p:nvPr/>
        </p:nvSpPr>
        <p:spPr>
          <a:xfrm>
            <a:off x="7212563" y="334052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99E453-C556-4A60-BD81-7D80911B7FF8}"/>
              </a:ext>
            </a:extLst>
          </p:cNvPr>
          <p:cNvSpPr txBox="1"/>
          <p:nvPr/>
        </p:nvSpPr>
        <p:spPr>
          <a:xfrm>
            <a:off x="3782859" y="5602329"/>
            <a:ext cx="304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34.3333 is not equal to 37.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6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03784-7C1D-4D1C-9309-4EC714FC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C617C-D147-4411-9E3A-2E857070E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“Average Value Problems in Motion and Elsewhere.” </a:t>
            </a:r>
            <a:r>
              <a:rPr lang="en-US" i="1" dirty="0">
                <a:ea typeface="+mn-lt"/>
                <a:cs typeface="+mn-lt"/>
              </a:rPr>
              <a:t>Calculus: Concepts and Applications</a:t>
            </a:r>
            <a:r>
              <a:rPr lang="en-US" dirty="0">
                <a:ea typeface="+mn-lt"/>
                <a:cs typeface="+mn-lt"/>
              </a:rPr>
              <a:t>, by Paul A. Foerster, Key Curriculum Press, 2005, pp. 508–514.</a:t>
            </a:r>
          </a:p>
          <a:p>
            <a:r>
              <a:rPr lang="en-US" dirty="0">
                <a:ea typeface="+mn-lt"/>
                <a:cs typeface="+mn-lt"/>
              </a:rPr>
              <a:t>Mrs. Dewey’s Quiz on 10-2 &amp; 10-3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26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DED89-0471-477C-9149-7D6953A7E766}"/>
              </a:ext>
            </a:extLst>
          </p:cNvPr>
          <p:cNvSpPr txBox="1"/>
          <p:nvPr/>
        </p:nvSpPr>
        <p:spPr>
          <a:xfrm>
            <a:off x="4858321" y="3244334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Thanks for watching!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1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9F5EA-DBE1-4CD3-A07B-D82A3630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218476"/>
            <a:ext cx="3187318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Formal Mathematical Language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174AA63-55C2-4227-83CF-3CBF6985C70E}"/>
              </a:ext>
            </a:extLst>
          </p:cNvPr>
          <p:cNvSpPr txBox="1"/>
          <p:nvPr/>
        </p:nvSpPr>
        <p:spPr>
          <a:xfrm>
            <a:off x="4695825" y="666750"/>
            <a:ext cx="424815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If y = f(x) is continuous on the closed interval [a, b], then there is at least one point x = c in [a, b] for which</a:t>
            </a:r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D315BBC-F8D4-43AB-8849-B8E540476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449" y="2049716"/>
            <a:ext cx="3379939" cy="14193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33EAB8-5D09-48A5-A276-74E554A11735}"/>
              </a:ext>
            </a:extLst>
          </p:cNvPr>
          <p:cNvSpPr txBox="1"/>
          <p:nvPr/>
        </p:nvSpPr>
        <p:spPr>
          <a:xfrm>
            <a:off x="4695825" y="38957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or, equivalently,</a:t>
            </a:r>
          </a:p>
        </p:txBody>
      </p:sp>
      <p:pic>
        <p:nvPicPr>
          <p:cNvPr id="7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65F51CB8-7B76-45CF-A527-9C709517B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75" y="4623763"/>
            <a:ext cx="2743200" cy="906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7FAD-96CC-4397-A66C-96DB59C6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Simple Language and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39990-1569-4E5B-A000-49FE1CA0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835583" cy="363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There is a point on a continuous function (f(c)), when made into a </a:t>
            </a:r>
            <a:r>
              <a:rPr lang="en-US" sz="2400"/>
              <a:t>rectangle with the closed intervals, the area is equal to the </a:t>
            </a:r>
            <a:r>
              <a:rPr lang="en-US" sz="2400" dirty="0"/>
              <a:t>accumulation under the curve.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8361A2F-D20C-401F-95CD-A2B49B6F3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374" y="2413000"/>
            <a:ext cx="492230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8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51E64ED9-3729-490B-A230-BFE720F7A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248" y="5594530"/>
            <a:ext cx="2743200" cy="906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5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5F19-8CF1-4D08-9B60-2A8767BC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 Simpler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968CA-B939-4B0E-B7F4-2F48872E8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F(c) = Length of the rectangle</a:t>
            </a:r>
          </a:p>
          <a:p>
            <a:pPr marL="285750" indent="-285750"/>
            <a:r>
              <a:rPr lang="en-US" dirty="0"/>
              <a:t>(b – a) = Width of the rectangle</a:t>
            </a:r>
          </a:p>
          <a:p>
            <a:pPr marL="285750" indent="-285750"/>
            <a:r>
              <a:rPr lang="en-US" b="1" dirty="0"/>
              <a:t>A = L* W</a:t>
            </a:r>
            <a:r>
              <a:rPr lang="en-US" dirty="0"/>
              <a:t>, in this case </a:t>
            </a:r>
            <a:r>
              <a:rPr lang="en-US" b="1" dirty="0"/>
              <a:t>f(c) * (b – a)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This area is equal to the </a:t>
            </a:r>
          </a:p>
          <a:p>
            <a:pPr marL="0" indent="0">
              <a:buNone/>
            </a:pPr>
            <a:r>
              <a:rPr lang="en-US" dirty="0"/>
              <a:t>accumulation under the curve.</a:t>
            </a:r>
          </a:p>
          <a:p>
            <a:endParaRPr lang="en-US" dirty="0"/>
          </a:p>
        </p:txBody>
      </p:sp>
      <p:pic>
        <p:nvPicPr>
          <p:cNvPr id="5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9565800F-E74F-4348-9685-0302A5DF6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84" y="5093489"/>
            <a:ext cx="2743200" cy="9061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52ABDDD-6171-4893-8A0A-F7B2D50D5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374" y="2413000"/>
            <a:ext cx="4922303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2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045B-E630-45D4-A06E-E5F5C75A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7CD34-980E-4198-84C7-58F44A16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13409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Find the average value of the function on the given interval</a:t>
            </a:r>
          </a:p>
          <a:p>
            <a:pPr marL="0" indent="0">
              <a:buNone/>
            </a:pPr>
            <a:r>
              <a:rPr lang="en-US" dirty="0"/>
              <a:t>b. Find a point </a:t>
            </a:r>
            <a:r>
              <a:rPr lang="en-US" i="1" dirty="0"/>
              <a:t>c </a:t>
            </a:r>
            <a:r>
              <a:rPr lang="en-US" dirty="0"/>
              <a:t>in the given interval for which the conclusion of the mean value theorem for definite integrals is true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f(x) = 3x</a:t>
            </a:r>
            <a:r>
              <a:rPr lang="en-US" sz="2400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– x + 8, x ∈ [1,4]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C7103C-AF1A-4192-8D46-9359776A8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23" y="4601730"/>
            <a:ext cx="3171825" cy="1933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E61CA3-3B03-43DE-8181-1445C701AD17}"/>
              </a:ext>
            </a:extLst>
          </p:cNvPr>
          <p:cNvSpPr txBox="1"/>
          <p:nvPr/>
        </p:nvSpPr>
        <p:spPr>
          <a:xfrm>
            <a:off x="3999249" y="5554350"/>
            <a:ext cx="471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Average value of a function equation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22D0-EA4C-4090-B883-BE115BAB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518E7D-A2AF-481B-9E91-EEA03DE45DA5}"/>
              </a:ext>
            </a:extLst>
          </p:cNvPr>
          <p:cNvSpPr/>
          <p:nvPr/>
        </p:nvSpPr>
        <p:spPr>
          <a:xfrm>
            <a:off x="810000" y="2436466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f(x) = 3x</a:t>
            </a:r>
            <a:r>
              <a:rPr lang="en-US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– x + 8, x ∈ [1,4]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6045D-1971-454C-AFBB-4B2EEF1A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175" y="0"/>
            <a:ext cx="3171825" cy="1933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D73C73-5EB4-440A-BABB-86DDA1814303}"/>
                  </a:ext>
                </a:extLst>
              </p:cNvPr>
              <p:cNvSpPr/>
              <p:nvPr/>
            </p:nvSpPr>
            <p:spPr>
              <a:xfrm>
                <a:off x="810000" y="3167390"/>
                <a:ext cx="383741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>
                    <a:solidFill>
                      <a:schemeClr val="accent2">
                        <a:lumMod val="75000"/>
                      </a:schemeClr>
                    </a:solidFill>
                    <a:latin typeface="Roboto"/>
                  </a:rPr>
                  <a:t>∫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sz="4000" dirty="0">
                  <a:solidFill>
                    <a:schemeClr val="accent2">
                      <a:lumMod val="75000"/>
                    </a:schemeClr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FD73C73-5EB4-440A-BABB-86DDA1814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00" y="3167390"/>
                <a:ext cx="3837417" cy="707886"/>
              </a:xfrm>
              <a:prstGeom prst="rect">
                <a:avLst/>
              </a:prstGeom>
              <a:blipFill>
                <a:blip r:embed="rId3"/>
                <a:stretch>
                  <a:fillRect l="-5723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E264ED6-24FF-4D60-A262-4F52B052B72D}"/>
                  </a:ext>
                </a:extLst>
              </p:cNvPr>
              <p:cNvSpPr/>
              <p:nvPr/>
            </p:nvSpPr>
            <p:spPr>
              <a:xfrm>
                <a:off x="-126459" y="3875276"/>
                <a:ext cx="5406431" cy="1323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4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4000" i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E264ED6-24FF-4D60-A262-4F52B052B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6459" y="3875276"/>
                <a:ext cx="5406431" cy="1323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847FB3A-21C2-4C01-97DD-EC093BC8DD21}"/>
              </a:ext>
            </a:extLst>
          </p:cNvPr>
          <p:cNvSpPr txBox="1"/>
          <p:nvPr/>
        </p:nvSpPr>
        <p:spPr>
          <a:xfrm>
            <a:off x="4647417" y="334145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1.) Start off by writing the integral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4E3BE-8A3F-4A17-A5CC-5BA7E9275FDC}"/>
              </a:ext>
            </a:extLst>
          </p:cNvPr>
          <p:cNvSpPr txBox="1"/>
          <p:nvPr/>
        </p:nvSpPr>
        <p:spPr>
          <a:xfrm>
            <a:off x="5641439" y="4523019"/>
            <a:ext cx="574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2.) Take the anti-derivative of the original function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EE5DC3-BC38-4592-9BCF-C9327C0773E3}"/>
              </a:ext>
            </a:extLst>
          </p:cNvPr>
          <p:cNvCxnSpPr/>
          <p:nvPr/>
        </p:nvCxnSpPr>
        <p:spPr>
          <a:xfrm>
            <a:off x="4722920" y="4243918"/>
            <a:ext cx="0" cy="934753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9C12148-23DA-4A19-858E-6E069B5E9D2A}"/>
              </a:ext>
            </a:extLst>
          </p:cNvPr>
          <p:cNvSpPr txBox="1"/>
          <p:nvPr/>
        </p:nvSpPr>
        <p:spPr>
          <a:xfrm>
            <a:off x="6472758" y="5661490"/>
            <a:ext cx="473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3.) Use FTC to solve for the accumulation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D9F04-9FA4-458A-A9B9-9E6F062B19D9}"/>
              </a:ext>
            </a:extLst>
          </p:cNvPr>
          <p:cNvSpPr txBox="1"/>
          <p:nvPr/>
        </p:nvSpPr>
        <p:spPr>
          <a:xfrm>
            <a:off x="914400" y="3582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4C895B-9C2E-438D-819E-1BB31383DAF8}"/>
              </a:ext>
            </a:extLst>
          </p:cNvPr>
          <p:cNvSpPr txBox="1"/>
          <p:nvPr/>
        </p:nvSpPr>
        <p:spPr>
          <a:xfrm>
            <a:off x="1017643" y="30442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4FC65A-40D5-48EA-AFBB-4B3500C26405}"/>
              </a:ext>
            </a:extLst>
          </p:cNvPr>
          <p:cNvSpPr txBox="1"/>
          <p:nvPr/>
        </p:nvSpPr>
        <p:spPr>
          <a:xfrm>
            <a:off x="4752926" y="49940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59A95F-01AA-4A56-9AC5-DF519CC2E713}"/>
              </a:ext>
            </a:extLst>
          </p:cNvPr>
          <p:cNvSpPr/>
          <p:nvPr/>
        </p:nvSpPr>
        <p:spPr>
          <a:xfrm>
            <a:off x="4752926" y="404929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459AC86-BD56-416A-8A9E-4B89D234A56A}"/>
                  </a:ext>
                </a:extLst>
              </p:cNvPr>
              <p:cNvSpPr/>
              <p:nvPr/>
            </p:nvSpPr>
            <p:spPr>
              <a:xfrm>
                <a:off x="358733" y="5492213"/>
                <a:ext cx="59006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0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] −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+8(</m:t>
                      </m:r>
                      <m:r>
                        <a:rPr lang="en-US" sz="2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0" i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]=79.5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459AC86-BD56-416A-8A9E-4B89D234A5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33" y="5492213"/>
                <a:ext cx="590065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3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22D0-EA4C-4090-B883-BE115BAB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 Part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518E7D-A2AF-481B-9E91-EEA03DE45DA5}"/>
              </a:ext>
            </a:extLst>
          </p:cNvPr>
          <p:cNvSpPr/>
          <p:nvPr/>
        </p:nvSpPr>
        <p:spPr>
          <a:xfrm>
            <a:off x="810000" y="2436466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f(x) = 3x</a:t>
            </a:r>
            <a:r>
              <a:rPr lang="en-US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– x + 8, x ∈ [1,4]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6045D-1971-454C-AFBB-4B2EEF1A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175" y="0"/>
            <a:ext cx="3171825" cy="1933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47FB3A-21C2-4C01-97DD-EC093BC8DD21}"/>
              </a:ext>
            </a:extLst>
          </p:cNvPr>
          <p:cNvSpPr txBox="1"/>
          <p:nvPr/>
        </p:nvSpPr>
        <p:spPr>
          <a:xfrm>
            <a:off x="4647417" y="3341450"/>
            <a:ext cx="4934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5.) Divide the answer by the upper limit (b)</a:t>
            </a:r>
          </a:p>
          <a:p>
            <a:r>
              <a:rPr lang="en-US" dirty="0"/>
              <a:t>minus the lower limit (a)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4E3BE-8A3F-4A17-A5CC-5BA7E9275FDC}"/>
              </a:ext>
            </a:extLst>
          </p:cNvPr>
          <p:cNvSpPr txBox="1"/>
          <p:nvPr/>
        </p:nvSpPr>
        <p:spPr>
          <a:xfrm>
            <a:off x="5641439" y="4523019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6.) Nice job! (That was part A)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C12148-23DA-4A19-858E-6E069B5E9D2A}"/>
              </a:ext>
            </a:extLst>
          </p:cNvPr>
          <p:cNvSpPr txBox="1"/>
          <p:nvPr/>
        </p:nvSpPr>
        <p:spPr>
          <a:xfrm>
            <a:off x="1440407" y="5540635"/>
            <a:ext cx="8555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 “Find a point </a:t>
            </a:r>
            <a:r>
              <a:rPr lang="en-US" i="1" dirty="0"/>
              <a:t>c </a:t>
            </a:r>
            <a:r>
              <a:rPr lang="en-US" dirty="0"/>
              <a:t>in the given interval for which the conclusion of the mean value theorem for definite integrals is true”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92F230-E637-48CD-96FB-DF79BFE2D710}"/>
                  </a:ext>
                </a:extLst>
              </p:cNvPr>
              <p:cNvSpPr txBox="1"/>
              <p:nvPr/>
            </p:nvSpPr>
            <p:spPr>
              <a:xfrm>
                <a:off x="1746319" y="3144262"/>
                <a:ext cx="1187376" cy="907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79.5</m:t>
                          </m:r>
                        </m:num>
                        <m:den>
                          <m:r>
                            <a:rPr lang="en-US" sz="2800" b="0" i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4 −1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92F230-E637-48CD-96FB-DF79BFE2D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19" y="3144262"/>
                <a:ext cx="1187376" cy="907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7DC50E-55E1-4549-BE0B-F487426E05E6}"/>
              </a:ext>
            </a:extLst>
          </p:cNvPr>
          <p:cNvCxnSpPr/>
          <p:nvPr/>
        </p:nvCxnSpPr>
        <p:spPr>
          <a:xfrm flipH="1">
            <a:off x="9433249" y="541176"/>
            <a:ext cx="1045029" cy="2887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B286C1F-248E-4B68-BCC4-DAB8F6086583}"/>
              </a:ext>
            </a:extLst>
          </p:cNvPr>
          <p:cNvSpPr txBox="1"/>
          <p:nvPr/>
        </p:nvSpPr>
        <p:spPr>
          <a:xfrm>
            <a:off x="1561872" y="4307576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y  = 26.5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25F5C2-E878-49E5-B1B9-C54E2C9D6256}"/>
              </a:ext>
            </a:extLst>
          </p:cNvPr>
          <p:cNvSpPr txBox="1"/>
          <p:nvPr/>
        </p:nvSpPr>
        <p:spPr>
          <a:xfrm>
            <a:off x="1746319" y="4621734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7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22D0-EA4C-4090-B883-BE115BAB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Solution Part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518E7D-A2AF-481B-9E91-EEA03DE45DA5}"/>
              </a:ext>
            </a:extLst>
          </p:cNvPr>
          <p:cNvSpPr/>
          <p:nvPr/>
        </p:nvSpPr>
        <p:spPr>
          <a:xfrm>
            <a:off x="810000" y="2436466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f(x) = 3x</a:t>
            </a:r>
            <a:r>
              <a:rPr lang="en-US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– x + 8, x ∈ [1,4]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6045D-1971-454C-AFBB-4B2EEF1A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175" y="0"/>
            <a:ext cx="3171825" cy="1933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47FB3A-21C2-4C01-97DD-EC093BC8DD21}"/>
              </a:ext>
            </a:extLst>
          </p:cNvPr>
          <p:cNvSpPr txBox="1"/>
          <p:nvPr/>
        </p:nvSpPr>
        <p:spPr>
          <a:xfrm>
            <a:off x="4647417" y="3341450"/>
            <a:ext cx="697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1.) Replace ‘x’ with ‘c’ and set it equal to the average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4E3BE-8A3F-4A17-A5CC-5BA7E9275FDC}"/>
              </a:ext>
            </a:extLst>
          </p:cNvPr>
          <p:cNvSpPr txBox="1"/>
          <p:nvPr/>
        </p:nvSpPr>
        <p:spPr>
          <a:xfrm>
            <a:off x="5641439" y="4523019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2.) Simplify and use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92F230-E637-48CD-96FB-DF79BFE2D710}"/>
                  </a:ext>
                </a:extLst>
              </p:cNvPr>
              <p:cNvSpPr txBox="1"/>
              <p:nvPr/>
            </p:nvSpPr>
            <p:spPr>
              <a:xfrm>
                <a:off x="1308263" y="3295283"/>
                <a:ext cx="2763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26.5=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A92F230-E637-48CD-96FB-DF79BFE2D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263" y="3295283"/>
                <a:ext cx="276351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7DC50E-55E1-4549-BE0B-F487426E05E6}"/>
              </a:ext>
            </a:extLst>
          </p:cNvPr>
          <p:cNvCxnSpPr/>
          <p:nvPr/>
        </p:nvCxnSpPr>
        <p:spPr>
          <a:xfrm flipH="1">
            <a:off x="9433249" y="541176"/>
            <a:ext cx="1045029" cy="2887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4160BA-C862-4D84-9767-C7A4828E065B}"/>
                  </a:ext>
                </a:extLst>
              </p:cNvPr>
              <p:cNvSpPr txBox="1"/>
              <p:nvPr/>
            </p:nvSpPr>
            <p:spPr>
              <a:xfrm>
                <a:off x="1308263" y="4430686"/>
                <a:ext cx="28308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4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 −18.5</m:t>
                      </m:r>
                    </m:oMath>
                  </m:oMathPara>
                </a14:m>
                <a:endParaRPr lang="en-US" sz="240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4160BA-C862-4D84-9767-C7A4828E0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263" y="4430686"/>
                <a:ext cx="283084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DBD5E23-BD21-4FB6-A579-A362350404B1}"/>
              </a:ext>
            </a:extLst>
          </p:cNvPr>
          <p:cNvSpPr txBox="1"/>
          <p:nvPr/>
        </p:nvSpPr>
        <p:spPr>
          <a:xfrm>
            <a:off x="6472758" y="56614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3.)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626FB0-C3F8-465C-B5B6-508CB796D9C4}"/>
                  </a:ext>
                </a:extLst>
              </p:cNvPr>
              <p:cNvSpPr txBox="1"/>
              <p:nvPr/>
            </p:nvSpPr>
            <p:spPr>
              <a:xfrm>
                <a:off x="1274600" y="5661490"/>
                <a:ext cx="41445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=2.6555… 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 −2.3222… </m:t>
                      </m:r>
                    </m:oMath>
                  </m:oMathPara>
                </a14:m>
                <a:endParaRPr lang="en-US" sz="240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626FB0-C3F8-465C-B5B6-508CB796D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600" y="5661490"/>
                <a:ext cx="414453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D3BAB1-FCF6-4927-BC27-C1EA001D2B20}"/>
              </a:ext>
            </a:extLst>
          </p:cNvPr>
          <p:cNvCxnSpPr/>
          <p:nvPr/>
        </p:nvCxnSpPr>
        <p:spPr>
          <a:xfrm>
            <a:off x="1912776" y="5699908"/>
            <a:ext cx="0" cy="38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B88D92-DB20-4193-A5B6-8A2CB6913588}"/>
              </a:ext>
            </a:extLst>
          </p:cNvPr>
          <p:cNvCxnSpPr/>
          <p:nvPr/>
        </p:nvCxnSpPr>
        <p:spPr>
          <a:xfrm>
            <a:off x="1912776" y="6088106"/>
            <a:ext cx="1278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7C7FB6B-EFBC-41B1-808A-5AFEC2899CF5}"/>
              </a:ext>
            </a:extLst>
          </p:cNvPr>
          <p:cNvCxnSpPr/>
          <p:nvPr/>
        </p:nvCxnSpPr>
        <p:spPr>
          <a:xfrm>
            <a:off x="1912776" y="5699908"/>
            <a:ext cx="1278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CF2B72-1070-4A23-B0B9-6B6A95F28DB0}"/>
              </a:ext>
            </a:extLst>
          </p:cNvPr>
          <p:cNvCxnSpPr/>
          <p:nvPr/>
        </p:nvCxnSpPr>
        <p:spPr>
          <a:xfrm>
            <a:off x="3191070" y="5699908"/>
            <a:ext cx="0" cy="384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2395-1EFB-4D49-95DD-A163C9F0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9E474D-32F5-4D96-87C5-2DE2FBFBEA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John has finally gotten his license and bought a new car and is testing it for a drive. John figures he is accelerating 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. If he drove for </a:t>
                </a:r>
                <a:r>
                  <a:rPr lang="en-US" dirty="0">
                    <a:solidFill>
                      <a:schemeClr val="accent4">
                        <a:lumMod val="75000"/>
                      </a:schemeClr>
                    </a:solidFill>
                  </a:rPr>
                  <a:t>30 seconds</a:t>
                </a:r>
                <a:r>
                  <a:rPr lang="en-US" dirty="0"/>
                  <a:t> and acceleration (a)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𝑓𝑒𝑒𝑡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𝑠𝑒𝑐𝑜𝑛𝑑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then what was John’s average velocity in the 30 second interval?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9E474D-32F5-4D96-87C5-2DE2FBFBEA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70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249</TotalTime>
  <Words>621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 Math</vt:lpstr>
      <vt:lpstr>Century Gothic</vt:lpstr>
      <vt:lpstr>Roboto</vt:lpstr>
      <vt:lpstr>Wingdings</vt:lpstr>
      <vt:lpstr>Wingdings 2</vt:lpstr>
      <vt:lpstr>Quotable</vt:lpstr>
      <vt:lpstr>Mean Value Theorem of Integrals</vt:lpstr>
      <vt:lpstr>Formal Mathematical Language</vt:lpstr>
      <vt:lpstr>Simple Language and Visual</vt:lpstr>
      <vt:lpstr>Even Simpler Language</vt:lpstr>
      <vt:lpstr>Example</vt:lpstr>
      <vt:lpstr>Example Solution</vt:lpstr>
      <vt:lpstr>Example Solution Part 2</vt:lpstr>
      <vt:lpstr>Example Solution Part 3</vt:lpstr>
      <vt:lpstr>Application</vt:lpstr>
      <vt:lpstr>Application Solution</vt:lpstr>
      <vt:lpstr>PowerPoint Presentation</vt:lpstr>
      <vt:lpstr>Solution</vt:lpstr>
      <vt:lpstr>Solution Part 2</vt:lpstr>
      <vt:lpstr>Solution Part 3</vt:lpstr>
      <vt:lpstr>Works Cited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Rico Encabo</cp:lastModifiedBy>
  <cp:revision>301</cp:revision>
  <cp:lastPrinted>2019-05-14T10:41:56Z</cp:lastPrinted>
  <dcterms:created xsi:type="dcterms:W3CDTF">2014-08-26T23:49:58Z</dcterms:created>
  <dcterms:modified xsi:type="dcterms:W3CDTF">2019-05-14T11:59:05Z</dcterms:modified>
</cp:coreProperties>
</file>